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58" r:id="rId2"/>
  </p:sldMasterIdLst>
  <p:notesMasterIdLst>
    <p:notesMasterId r:id="rId20"/>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36">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4" roundtripDataSignature="AMtx7mir1bNxxzCdLbpoilC1zgi9u8yfK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3" d="100"/>
          <a:sy n="113" d="100"/>
        </p:scale>
        <p:origin x="474" y="102"/>
      </p:cViewPr>
      <p:guideLst>
        <p:guide orient="horz" pos="2136"/>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customschemas.google.com/relationships/presentationmetadata" Target="metadata"/><Relationship Id="rId5" Type="http://schemas.openxmlformats.org/officeDocument/2006/relationships/slide" Target="slides/slide3.xml"/><Relationship Id="rId15" Type="http://schemas.openxmlformats.org/officeDocument/2006/relationships/slide" Target="slides/slide13.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1"/>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1"/>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 name="Google Shape;121;p1: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2" name="Google Shape;122;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2003e98e3aa_0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 name="Google Shape;197;g2003e98e3aa_0_11: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SzPts val="1400"/>
              <a:buNone/>
            </a:pPr>
            <a:endParaRPr/>
          </a:p>
        </p:txBody>
      </p:sp>
      <p:sp>
        <p:nvSpPr>
          <p:cNvPr id="198" name="Google Shape;198;g2003e98e3aa_0_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2003e98e3aa_0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g2003e98e3aa_0_19: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SzPts val="1400"/>
              <a:buNone/>
            </a:pPr>
            <a:endParaRPr/>
          </a:p>
        </p:txBody>
      </p:sp>
      <p:sp>
        <p:nvSpPr>
          <p:cNvPr id="206" name="Google Shape;206;g2003e98e3aa_0_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20061ab8b2a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20061ab8b2a_0_8:notes"/>
          <p:cNvSpPr txBox="1">
            <a:spLocks noGrp="1"/>
          </p:cNvSpPr>
          <p:nvPr>
            <p:ph type="body" idx="1"/>
          </p:nvPr>
        </p:nvSpPr>
        <p:spPr>
          <a:xfrm>
            <a:off x="685800" y="4400549"/>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4" name="Google Shape;214;g20061ab8b2a_0_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20061ab8b2a_0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20061ab8b2a_0_17:notes"/>
          <p:cNvSpPr txBox="1">
            <a:spLocks noGrp="1"/>
          </p:cNvSpPr>
          <p:nvPr>
            <p:ph type="body" idx="1"/>
          </p:nvPr>
        </p:nvSpPr>
        <p:spPr>
          <a:xfrm>
            <a:off x="685800" y="4400549"/>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2" name="Google Shape;222;g20061ab8b2a_0_1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2003e98e3aa_0_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9" name="Google Shape;229;g2003e98e3aa_0_27: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SzPts val="1400"/>
              <a:buNone/>
            </a:pPr>
            <a:endParaRPr/>
          </a:p>
        </p:txBody>
      </p:sp>
      <p:sp>
        <p:nvSpPr>
          <p:cNvPr id="230" name="Google Shape;230;g2003e98e3aa_0_2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2003e98e3aa_0_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8" name="Google Shape;238;g2003e98e3aa_0_41: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SzPts val="1400"/>
              <a:buNone/>
            </a:pPr>
            <a:endParaRPr/>
          </a:p>
        </p:txBody>
      </p:sp>
      <p:sp>
        <p:nvSpPr>
          <p:cNvPr id="239" name="Google Shape;239;g2003e98e3aa_0_4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2003e98e3aa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 name="Google Shape;246;g2003e98e3aa_0_1: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SzPts val="1400"/>
              <a:buNone/>
            </a:pPr>
            <a:endParaRPr/>
          </a:p>
        </p:txBody>
      </p:sp>
      <p:sp>
        <p:nvSpPr>
          <p:cNvPr id="247" name="Google Shape;247;g2003e98e3aa_0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4" name="Google Shape;254;p33: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can we do to help?</a:t>
            </a:r>
            <a:endParaRPr/>
          </a:p>
        </p:txBody>
      </p:sp>
      <p:sp>
        <p:nvSpPr>
          <p:cNvPr id="255" name="Google Shape;255;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 name="Google Shape;127;p2: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SzPts val="1400"/>
              <a:buNone/>
            </a:pPr>
            <a:endParaRPr/>
          </a:p>
        </p:txBody>
      </p:sp>
      <p:sp>
        <p:nvSpPr>
          <p:cNvPr id="128" name="Google Shape;12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p3: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37" name="Google Shape;137;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1fd486f625f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g1fd486f625f_0_7: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Region 1 is broken up into North, South and West Programs</a:t>
            </a:r>
            <a:endParaRPr/>
          </a:p>
        </p:txBody>
      </p:sp>
      <p:sp>
        <p:nvSpPr>
          <p:cNvPr id="145" name="Google Shape;145;g1fd486f625f_0_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1fd542be28e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g1fd542be28e_0_0: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North Program is broken up into 4 Engineering Residencies. </a:t>
            </a:r>
            <a:endParaRPr/>
          </a:p>
          <a:p>
            <a:pPr marL="0" lvl="0" indent="0" algn="l" rtl="0">
              <a:lnSpc>
                <a:spcPct val="100000"/>
              </a:lnSpc>
              <a:spcBef>
                <a:spcPts val="0"/>
              </a:spcBef>
              <a:spcAft>
                <a:spcPts val="0"/>
              </a:spcAft>
              <a:buSzPts val="1400"/>
              <a:buNone/>
            </a:pPr>
            <a:r>
              <a:rPr lang="en-US"/>
              <a:t>Tom Magenis - I-25 Metro; </a:t>
            </a:r>
            <a:endParaRPr/>
          </a:p>
          <a:p>
            <a:pPr marL="0" lvl="0" indent="0" algn="l" rtl="0">
              <a:lnSpc>
                <a:spcPct val="100000"/>
              </a:lnSpc>
              <a:spcBef>
                <a:spcPts val="0"/>
              </a:spcBef>
              <a:spcAft>
                <a:spcPts val="0"/>
              </a:spcAft>
              <a:buSzPts val="1400"/>
              <a:buNone/>
            </a:pPr>
            <a:r>
              <a:rPr lang="en-US"/>
              <a:t>Me-Platte Valley Residency - I-70 to Byers, SH 79 north of I-70 to MP 23.892, US 36 out to MP 129.57 (Washington County Line)</a:t>
            </a:r>
            <a:endParaRPr/>
          </a:p>
          <a:p>
            <a:pPr marL="0" lvl="0" indent="0" algn="l" rtl="0">
              <a:lnSpc>
                <a:spcPct val="100000"/>
              </a:lnSpc>
              <a:spcBef>
                <a:spcPts val="0"/>
              </a:spcBef>
              <a:spcAft>
                <a:spcPts val="0"/>
              </a:spcAft>
              <a:buSzPts val="1400"/>
              <a:buNone/>
            </a:pPr>
            <a:r>
              <a:rPr lang="en-US"/>
              <a:t>Adam Parks - Turnpike Residency;</a:t>
            </a:r>
            <a:endParaRPr/>
          </a:p>
          <a:p>
            <a:pPr marL="0" lvl="0" indent="0" algn="l" rtl="0">
              <a:lnSpc>
                <a:spcPct val="100000"/>
              </a:lnSpc>
              <a:spcBef>
                <a:spcPts val="0"/>
              </a:spcBef>
              <a:spcAft>
                <a:spcPts val="0"/>
              </a:spcAft>
              <a:buSzPts val="1400"/>
              <a:buNone/>
            </a:pPr>
            <a:r>
              <a:rPr lang="en-US"/>
              <a:t>Gary Huber (acting) - I-76 Residency</a:t>
            </a:r>
            <a:endParaRPr/>
          </a:p>
        </p:txBody>
      </p:sp>
      <p:sp>
        <p:nvSpPr>
          <p:cNvPr id="153" name="Google Shape;153;g1fd542be28e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20061ab8b2a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20061ab8b2a_0_0:notes"/>
          <p:cNvSpPr txBox="1">
            <a:spLocks noGrp="1"/>
          </p:cNvSpPr>
          <p:nvPr>
            <p:ph type="body" idx="1"/>
          </p:nvPr>
        </p:nvSpPr>
        <p:spPr>
          <a:xfrm>
            <a:off x="685800" y="4400549"/>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CDOT Engineering and CDOT Maintenance are separate divisions.  CDOT Maintenance is divided up into patrols.  CDOT Region 1 is Patrol 5 and Patrol 9</a:t>
            </a:r>
            <a:endParaRPr/>
          </a:p>
        </p:txBody>
      </p:sp>
      <p:sp>
        <p:nvSpPr>
          <p:cNvPr id="161" name="Google Shape;161;g20061ab8b2a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p8: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Local Agency - Refers to a public agency, publicly owned organization or private interest group that enters into an agreement with CDOT for a transportation project.  </a:t>
            </a:r>
            <a:endParaRPr/>
          </a:p>
          <a:p>
            <a:pPr marL="0" lvl="0" indent="0" algn="l" rtl="0">
              <a:lnSpc>
                <a:spcPct val="100000"/>
              </a:lnSpc>
              <a:spcBef>
                <a:spcPts val="0"/>
              </a:spcBef>
              <a:spcAft>
                <a:spcPts val="0"/>
              </a:spcAft>
              <a:buSzPts val="1400"/>
              <a:buNone/>
            </a:pPr>
            <a:r>
              <a:rPr lang="en-US"/>
              <a:t>Three types of projects: 1) CDOT Lead, 2) Local Agency, 3) Permit/Access Project</a:t>
            </a:r>
            <a:endParaRPr/>
          </a:p>
          <a:p>
            <a:pPr marL="0" lvl="0" indent="0" algn="l" rtl="0">
              <a:lnSpc>
                <a:spcPct val="100000"/>
              </a:lnSpc>
              <a:spcBef>
                <a:spcPts val="0"/>
              </a:spcBef>
              <a:spcAft>
                <a:spcPts val="0"/>
              </a:spcAft>
              <a:buSzPts val="1400"/>
              <a:buNone/>
            </a:pPr>
            <a:r>
              <a:rPr lang="en-US"/>
              <a:t>CDOT Local Agency Manual - can assist Local Agency personnel involved in the design, construction and management of State and Federally funded projects</a:t>
            </a:r>
            <a:endParaRPr/>
          </a:p>
        </p:txBody>
      </p:sp>
      <p:sp>
        <p:nvSpPr>
          <p:cNvPr id="169" name="Google Shape;169;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p7: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SzPts val="1400"/>
              <a:buNone/>
            </a:pPr>
            <a:endParaRPr/>
          </a:p>
        </p:txBody>
      </p:sp>
      <p:sp>
        <p:nvSpPr>
          <p:cNvPr id="179" name="Google Shape;179;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12924f76a24_0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g12924f76a24_0_3: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SzPts val="1400"/>
              <a:buNone/>
            </a:pPr>
            <a:endParaRPr/>
          </a:p>
        </p:txBody>
      </p:sp>
      <p:sp>
        <p:nvSpPr>
          <p:cNvPr id="189" name="Google Shape;189;g12924f76a24_0_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_Photo 4">
  <p:cSld name="Title_Photo 4">
    <p:spTree>
      <p:nvGrpSpPr>
        <p:cNvPr id="1" name="Shape 15"/>
        <p:cNvGrpSpPr/>
        <p:nvPr/>
      </p:nvGrpSpPr>
      <p:grpSpPr>
        <a:xfrm>
          <a:off x="0" y="0"/>
          <a:ext cx="0" cy="0"/>
          <a:chOff x="0" y="0"/>
          <a:chExt cx="0" cy="0"/>
        </a:xfrm>
      </p:grpSpPr>
      <p:sp>
        <p:nvSpPr>
          <p:cNvPr id="16" name="Google Shape;16;p35"/>
          <p:cNvSpPr txBox="1">
            <a:spLocks noGrp="1"/>
          </p:cNvSpPr>
          <p:nvPr>
            <p:ph type="title"/>
          </p:nvPr>
        </p:nvSpPr>
        <p:spPr>
          <a:xfrm>
            <a:off x="3733800" y="4668450"/>
            <a:ext cx="7772400" cy="1531256"/>
          </a:xfrm>
          <a:prstGeom prst="rect">
            <a:avLst/>
          </a:prstGeom>
          <a:noFill/>
          <a:ln>
            <a:noFill/>
          </a:ln>
        </p:spPr>
        <p:txBody>
          <a:bodyPr spcFirstLastPara="1" wrap="square" lIns="0" tIns="0" rIns="0" bIns="0" anchor="b" anchorCtr="0">
            <a:noAutofit/>
          </a:bodyPr>
          <a:lstStyle>
            <a:lvl1pPr lvl="0" algn="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35"/>
          <p:cNvSpPr txBox="1">
            <a:spLocks noGrp="1"/>
          </p:cNvSpPr>
          <p:nvPr>
            <p:ph type="dt" idx="10"/>
          </p:nvPr>
        </p:nvSpPr>
        <p:spPr>
          <a:xfrm>
            <a:off x="8763000" y="6234430"/>
            <a:ext cx="2743200" cy="365125"/>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SzPts val="1400"/>
              <a:buNone/>
              <a:defRPr sz="1800">
                <a:solidFill>
                  <a:srgbClr val="7F7F7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8" name="Google Shape;18;p35"/>
          <p:cNvPicPr preferRelativeResize="0"/>
          <p:nvPr/>
        </p:nvPicPr>
        <p:blipFill rotWithShape="1">
          <a:blip r:embed="rId2">
            <a:alphaModFix/>
          </a:blip>
          <a:srcRect l="1" t="22088" r="1" b="22086"/>
          <a:stretch/>
        </p:blipFill>
        <p:spPr>
          <a:xfrm>
            <a:off x="-1" y="0"/>
            <a:ext cx="12192001" cy="4535424"/>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_2 Col" type="twoObj">
  <p:cSld name="TWO_OBJECTS">
    <p:spTree>
      <p:nvGrpSpPr>
        <p:cNvPr id="1" name="Shape 60"/>
        <p:cNvGrpSpPr/>
        <p:nvPr/>
      </p:nvGrpSpPr>
      <p:grpSpPr>
        <a:xfrm>
          <a:off x="0" y="0"/>
          <a:ext cx="0" cy="0"/>
          <a:chOff x="0" y="0"/>
          <a:chExt cx="0" cy="0"/>
        </a:xfrm>
      </p:grpSpPr>
      <p:sp>
        <p:nvSpPr>
          <p:cNvPr id="61" name="Google Shape;61;p37"/>
          <p:cNvSpPr txBox="1">
            <a:spLocks noGrp="1"/>
          </p:cNvSpPr>
          <p:nvPr>
            <p:ph type="title"/>
          </p:nvPr>
        </p:nvSpPr>
        <p:spPr>
          <a:xfrm>
            <a:off x="2996946" y="-2"/>
            <a:ext cx="8509254" cy="1143002"/>
          </a:xfrm>
          <a:prstGeom prst="rect">
            <a:avLst/>
          </a:prstGeom>
          <a:noFill/>
          <a:ln>
            <a:noFill/>
          </a:ln>
        </p:spPr>
        <p:txBody>
          <a:bodyPr spcFirstLastPara="1" wrap="square" lIns="0" tIns="0" rIns="0" bIns="0" anchor="ctr" anchorCtr="0">
            <a:noAutofit/>
          </a:bodyPr>
          <a:lstStyle>
            <a:lvl1pPr lvl="0" algn="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37"/>
          <p:cNvSpPr txBox="1">
            <a:spLocks noGrp="1"/>
          </p:cNvSpPr>
          <p:nvPr>
            <p:ph type="body" idx="1"/>
          </p:nvPr>
        </p:nvSpPr>
        <p:spPr>
          <a:xfrm>
            <a:off x="685800" y="1600200"/>
            <a:ext cx="5181600" cy="4576763"/>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 name="Google Shape;63;p37"/>
          <p:cNvSpPr txBox="1">
            <a:spLocks noGrp="1"/>
          </p:cNvSpPr>
          <p:nvPr>
            <p:ph type="body" idx="2"/>
          </p:nvPr>
        </p:nvSpPr>
        <p:spPr>
          <a:xfrm>
            <a:off x="6324600" y="1600200"/>
            <a:ext cx="5181600" cy="4576763"/>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37"/>
          <p:cNvSpPr txBox="1">
            <a:spLocks noGrp="1"/>
          </p:cNvSpPr>
          <p:nvPr>
            <p:ph type="dt" idx="10"/>
          </p:nvPr>
        </p:nvSpPr>
        <p:spPr>
          <a:xfrm>
            <a:off x="685800" y="6356350"/>
            <a:ext cx="2743200" cy="365125"/>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37"/>
          <p:cNvSpPr txBox="1">
            <a:spLocks noGrp="1"/>
          </p:cNvSpPr>
          <p:nvPr>
            <p:ph type="sldNum" idx="12"/>
          </p:nvPr>
        </p:nvSpPr>
        <p:spPr>
          <a:xfrm>
            <a:off x="8763000" y="6356350"/>
            <a:ext cx="2743200" cy="365125"/>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F7F7F"/>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F7F7F"/>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F7F7F"/>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F7F7F"/>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F7F7F"/>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F7F7F"/>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F7F7F"/>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F7F7F"/>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F7F7F"/>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ntent_1 Col">
  <p:cSld name="Content_1 Col">
    <p:spTree>
      <p:nvGrpSpPr>
        <p:cNvPr id="1" name="Shape 67"/>
        <p:cNvGrpSpPr/>
        <p:nvPr/>
      </p:nvGrpSpPr>
      <p:grpSpPr>
        <a:xfrm>
          <a:off x="0" y="0"/>
          <a:ext cx="0" cy="0"/>
          <a:chOff x="0" y="0"/>
          <a:chExt cx="0" cy="0"/>
        </a:xfrm>
      </p:grpSpPr>
      <p:sp>
        <p:nvSpPr>
          <p:cNvPr id="68" name="Google Shape;68;p38"/>
          <p:cNvSpPr txBox="1">
            <a:spLocks noGrp="1"/>
          </p:cNvSpPr>
          <p:nvPr>
            <p:ph type="title"/>
          </p:nvPr>
        </p:nvSpPr>
        <p:spPr>
          <a:xfrm>
            <a:off x="2996946" y="-2"/>
            <a:ext cx="8509254" cy="1143002"/>
          </a:xfrm>
          <a:prstGeom prst="rect">
            <a:avLst/>
          </a:prstGeom>
          <a:noFill/>
          <a:ln>
            <a:noFill/>
          </a:ln>
        </p:spPr>
        <p:txBody>
          <a:bodyPr spcFirstLastPara="1" wrap="square" lIns="0" tIns="0" rIns="0" bIns="0" anchor="ctr" anchorCtr="0">
            <a:noAutofit/>
          </a:bodyPr>
          <a:lstStyle>
            <a:lvl1pPr lvl="0" algn="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38"/>
          <p:cNvSpPr txBox="1">
            <a:spLocks noGrp="1"/>
          </p:cNvSpPr>
          <p:nvPr>
            <p:ph type="body" idx="1"/>
          </p:nvPr>
        </p:nvSpPr>
        <p:spPr>
          <a:xfrm>
            <a:off x="685800" y="1600200"/>
            <a:ext cx="10820400" cy="4576763"/>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0" name="Google Shape;70;p38"/>
          <p:cNvSpPr txBox="1">
            <a:spLocks noGrp="1"/>
          </p:cNvSpPr>
          <p:nvPr>
            <p:ph type="dt" idx="10"/>
          </p:nvPr>
        </p:nvSpPr>
        <p:spPr>
          <a:xfrm>
            <a:off x="685800" y="6356350"/>
            <a:ext cx="2743200" cy="365125"/>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38"/>
          <p:cNvSpPr txBox="1">
            <a:spLocks noGrp="1"/>
          </p:cNvSpPr>
          <p:nvPr>
            <p:ph type="sldNum" idx="12"/>
          </p:nvPr>
        </p:nvSpPr>
        <p:spPr>
          <a:xfrm>
            <a:off x="8763000" y="6356350"/>
            <a:ext cx="2743200" cy="365125"/>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F7F7F"/>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F7F7F"/>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F7F7F"/>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F7F7F"/>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F7F7F"/>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F7F7F"/>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F7F7F"/>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F7F7F"/>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F7F7F"/>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ntent_Blank">
  <p:cSld name="Content_Blank">
    <p:spTree>
      <p:nvGrpSpPr>
        <p:cNvPr id="1" name="Shape 73"/>
        <p:cNvGrpSpPr/>
        <p:nvPr/>
      </p:nvGrpSpPr>
      <p:grpSpPr>
        <a:xfrm>
          <a:off x="0" y="0"/>
          <a:ext cx="0" cy="0"/>
          <a:chOff x="0" y="0"/>
          <a:chExt cx="0" cy="0"/>
        </a:xfrm>
      </p:grpSpPr>
      <p:sp>
        <p:nvSpPr>
          <p:cNvPr id="74" name="Google Shape;74;p53"/>
          <p:cNvSpPr/>
          <p:nvPr/>
        </p:nvSpPr>
        <p:spPr>
          <a:xfrm>
            <a:off x="0" y="0"/>
            <a:ext cx="12192000" cy="6172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losing_Contact">
  <p:cSld name="Closing_Contact">
    <p:spTree>
      <p:nvGrpSpPr>
        <p:cNvPr id="1" name="Shape 75"/>
        <p:cNvGrpSpPr/>
        <p:nvPr/>
      </p:nvGrpSpPr>
      <p:grpSpPr>
        <a:xfrm>
          <a:off x="0" y="0"/>
          <a:ext cx="0" cy="0"/>
          <a:chOff x="0" y="0"/>
          <a:chExt cx="0" cy="0"/>
        </a:xfrm>
      </p:grpSpPr>
      <p:sp>
        <p:nvSpPr>
          <p:cNvPr id="76" name="Google Shape;76;p54"/>
          <p:cNvSpPr/>
          <p:nvPr/>
        </p:nvSpPr>
        <p:spPr>
          <a:xfrm>
            <a:off x="0" y="0"/>
            <a:ext cx="12192000" cy="6172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77" name="Google Shape;77;p54"/>
          <p:cNvSpPr/>
          <p:nvPr/>
        </p:nvSpPr>
        <p:spPr>
          <a:xfrm>
            <a:off x="0" y="-1"/>
            <a:ext cx="12192000" cy="2281237"/>
          </a:xfrm>
          <a:prstGeom prst="rect">
            <a:avLst/>
          </a:prstGeom>
          <a:solidFill>
            <a:srgbClr val="F2F2F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78" name="Google Shape;78;p54"/>
          <p:cNvSpPr txBox="1">
            <a:spLocks noGrp="1"/>
          </p:cNvSpPr>
          <p:nvPr>
            <p:ph type="dt" idx="10"/>
          </p:nvPr>
        </p:nvSpPr>
        <p:spPr>
          <a:xfrm>
            <a:off x="685800" y="6356350"/>
            <a:ext cx="2743200" cy="365125"/>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54"/>
          <p:cNvSpPr txBox="1">
            <a:spLocks noGrp="1"/>
          </p:cNvSpPr>
          <p:nvPr>
            <p:ph type="sldNum" idx="12"/>
          </p:nvPr>
        </p:nvSpPr>
        <p:spPr>
          <a:xfrm>
            <a:off x="8763000" y="6356350"/>
            <a:ext cx="2743200" cy="365125"/>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F7F7F"/>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F7F7F"/>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F7F7F"/>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F7F7F"/>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F7F7F"/>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F7F7F"/>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F7F7F"/>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F7F7F"/>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F7F7F"/>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cxnSp>
        <p:nvCxnSpPr>
          <p:cNvPr id="81" name="Google Shape;81;p54"/>
          <p:cNvCxnSpPr/>
          <p:nvPr/>
        </p:nvCxnSpPr>
        <p:spPr>
          <a:xfrm>
            <a:off x="0" y="2286000"/>
            <a:ext cx="12188952" cy="0"/>
          </a:xfrm>
          <a:prstGeom prst="straightConnector1">
            <a:avLst/>
          </a:prstGeom>
          <a:noFill/>
          <a:ln w="82550" cap="flat" cmpd="sng">
            <a:solidFill>
              <a:srgbClr val="EF7521"/>
            </a:solidFill>
            <a:prstDash val="solid"/>
            <a:miter lim="800000"/>
            <a:headEnd type="none" w="sm" len="sm"/>
            <a:tailEnd type="none" w="sm" len="sm"/>
          </a:ln>
        </p:spPr>
      </p:cxnSp>
      <p:pic>
        <p:nvPicPr>
          <p:cNvPr id="82" name="Google Shape;82;p54"/>
          <p:cNvPicPr preferRelativeResize="0"/>
          <p:nvPr/>
        </p:nvPicPr>
        <p:blipFill rotWithShape="1">
          <a:blip r:embed="rId2">
            <a:alphaModFix/>
          </a:blip>
          <a:srcRect/>
          <a:stretch/>
        </p:blipFill>
        <p:spPr>
          <a:xfrm>
            <a:off x="457200" y="440927"/>
            <a:ext cx="2691115" cy="1399380"/>
          </a:xfrm>
          <a:prstGeom prst="rect">
            <a:avLst/>
          </a:prstGeom>
          <a:noFill/>
          <a:ln>
            <a:noFill/>
          </a:ln>
        </p:spPr>
      </p:pic>
      <p:sp>
        <p:nvSpPr>
          <p:cNvPr id="83" name="Google Shape;83;p54"/>
          <p:cNvSpPr txBox="1">
            <a:spLocks noGrp="1"/>
          </p:cNvSpPr>
          <p:nvPr>
            <p:ph type="title"/>
          </p:nvPr>
        </p:nvSpPr>
        <p:spPr>
          <a:xfrm>
            <a:off x="2996946" y="-2"/>
            <a:ext cx="8509254" cy="2281238"/>
          </a:xfrm>
          <a:prstGeom prst="rect">
            <a:avLst/>
          </a:prstGeom>
          <a:noFill/>
          <a:ln>
            <a:noFill/>
          </a:ln>
        </p:spPr>
        <p:txBody>
          <a:bodyPr spcFirstLastPara="1" wrap="square" lIns="0" tIns="0" rIns="0" bIns="0" anchor="ctr" anchorCtr="0">
            <a:noAutofit/>
          </a:bodyPr>
          <a:lstStyle>
            <a:lvl1pPr lvl="0" algn="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54"/>
          <p:cNvSpPr txBox="1">
            <a:spLocks noGrp="1"/>
          </p:cNvSpPr>
          <p:nvPr>
            <p:ph type="body" idx="1"/>
          </p:nvPr>
        </p:nvSpPr>
        <p:spPr>
          <a:xfrm>
            <a:off x="685800" y="2722163"/>
            <a:ext cx="10820400" cy="3450037"/>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ntent_Image">
  <p:cSld name="Content_Image">
    <p:spTree>
      <p:nvGrpSpPr>
        <p:cNvPr id="1" name="Shape 85"/>
        <p:cNvGrpSpPr/>
        <p:nvPr/>
      </p:nvGrpSpPr>
      <p:grpSpPr>
        <a:xfrm>
          <a:off x="0" y="0"/>
          <a:ext cx="0" cy="0"/>
          <a:chOff x="0" y="0"/>
          <a:chExt cx="0" cy="0"/>
        </a:xfrm>
      </p:grpSpPr>
      <p:sp>
        <p:nvSpPr>
          <p:cNvPr id="86" name="Google Shape;86;p47"/>
          <p:cNvSpPr txBox="1">
            <a:spLocks noGrp="1"/>
          </p:cNvSpPr>
          <p:nvPr>
            <p:ph type="title"/>
          </p:nvPr>
        </p:nvSpPr>
        <p:spPr>
          <a:xfrm>
            <a:off x="2996946" y="-2"/>
            <a:ext cx="8509254" cy="1143002"/>
          </a:xfrm>
          <a:prstGeom prst="rect">
            <a:avLst/>
          </a:prstGeom>
          <a:noFill/>
          <a:ln>
            <a:noFill/>
          </a:ln>
        </p:spPr>
        <p:txBody>
          <a:bodyPr spcFirstLastPara="1" wrap="square" lIns="0" tIns="0" rIns="0" bIns="0" anchor="ctr" anchorCtr="0">
            <a:noAutofit/>
          </a:bodyPr>
          <a:lstStyle>
            <a:lvl1pPr lvl="0" algn="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47"/>
          <p:cNvSpPr>
            <a:spLocks noGrp="1"/>
          </p:cNvSpPr>
          <p:nvPr>
            <p:ph type="pic" idx="2"/>
          </p:nvPr>
        </p:nvSpPr>
        <p:spPr>
          <a:xfrm>
            <a:off x="0" y="1180408"/>
            <a:ext cx="12192000" cy="5723312"/>
          </a:xfrm>
          <a:prstGeom prst="rect">
            <a:avLst/>
          </a:prstGeom>
          <a:noFill/>
          <a:ln>
            <a:no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ntent_Image no Heading">
  <p:cSld name="Content_Image no Heading">
    <p:spTree>
      <p:nvGrpSpPr>
        <p:cNvPr id="1" name="Shape 88"/>
        <p:cNvGrpSpPr/>
        <p:nvPr/>
      </p:nvGrpSpPr>
      <p:grpSpPr>
        <a:xfrm>
          <a:off x="0" y="0"/>
          <a:ext cx="0" cy="0"/>
          <a:chOff x="0" y="0"/>
          <a:chExt cx="0" cy="0"/>
        </a:xfrm>
      </p:grpSpPr>
      <p:sp>
        <p:nvSpPr>
          <p:cNvPr id="89" name="Google Shape;89;p48"/>
          <p:cNvSpPr txBox="1">
            <a:spLocks noGrp="1"/>
          </p:cNvSpPr>
          <p:nvPr>
            <p:ph type="dt" idx="10"/>
          </p:nvPr>
        </p:nvSpPr>
        <p:spPr>
          <a:xfrm>
            <a:off x="685800" y="6356350"/>
            <a:ext cx="2743200" cy="365125"/>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48"/>
          <p:cNvSpPr txBox="1">
            <a:spLocks noGrp="1"/>
          </p:cNvSpPr>
          <p:nvPr>
            <p:ph type="sldNum" idx="12"/>
          </p:nvPr>
        </p:nvSpPr>
        <p:spPr>
          <a:xfrm>
            <a:off x="8763000" y="6356350"/>
            <a:ext cx="2743200" cy="365125"/>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F7F7F"/>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F7F7F"/>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F7F7F"/>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F7F7F"/>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F7F7F"/>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F7F7F"/>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F7F7F"/>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F7F7F"/>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F7F7F"/>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
        <p:nvSpPr>
          <p:cNvPr id="92" name="Google Shape;92;p48"/>
          <p:cNvSpPr/>
          <p:nvPr/>
        </p:nvSpPr>
        <p:spPr>
          <a:xfrm>
            <a:off x="0" y="0"/>
            <a:ext cx="12192000" cy="6172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93" name="Google Shape;93;p48"/>
          <p:cNvSpPr>
            <a:spLocks noGrp="1"/>
          </p:cNvSpPr>
          <p:nvPr>
            <p:ph type="pic" idx="2"/>
          </p:nvPr>
        </p:nvSpPr>
        <p:spPr>
          <a:xfrm>
            <a:off x="0" y="0"/>
            <a:ext cx="12192000" cy="6172200"/>
          </a:xfrm>
          <a:prstGeom prst="rect">
            <a:avLst/>
          </a:prstGeom>
          <a:noFill/>
          <a:ln>
            <a:no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ntent_Headline Only" type="titleOnly">
  <p:cSld name="TITLE_ONLY">
    <p:spTree>
      <p:nvGrpSpPr>
        <p:cNvPr id="1" name="Shape 94"/>
        <p:cNvGrpSpPr/>
        <p:nvPr/>
      </p:nvGrpSpPr>
      <p:grpSpPr>
        <a:xfrm>
          <a:off x="0" y="0"/>
          <a:ext cx="0" cy="0"/>
          <a:chOff x="0" y="0"/>
          <a:chExt cx="0" cy="0"/>
        </a:xfrm>
      </p:grpSpPr>
      <p:sp>
        <p:nvSpPr>
          <p:cNvPr id="95" name="Google Shape;95;p49"/>
          <p:cNvSpPr txBox="1">
            <a:spLocks noGrp="1"/>
          </p:cNvSpPr>
          <p:nvPr>
            <p:ph type="title"/>
          </p:nvPr>
        </p:nvSpPr>
        <p:spPr>
          <a:xfrm>
            <a:off x="2996946" y="-2"/>
            <a:ext cx="8509254" cy="1143002"/>
          </a:xfrm>
          <a:prstGeom prst="rect">
            <a:avLst/>
          </a:prstGeom>
          <a:noFill/>
          <a:ln>
            <a:noFill/>
          </a:ln>
        </p:spPr>
        <p:txBody>
          <a:bodyPr spcFirstLastPara="1" wrap="square" lIns="0" tIns="0" rIns="0" bIns="0" anchor="ctr" anchorCtr="0">
            <a:noAutofit/>
          </a:bodyPr>
          <a:lstStyle>
            <a:lvl1pPr lvl="0" algn="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49"/>
          <p:cNvSpPr txBox="1">
            <a:spLocks noGrp="1"/>
          </p:cNvSpPr>
          <p:nvPr>
            <p:ph type="dt" idx="10"/>
          </p:nvPr>
        </p:nvSpPr>
        <p:spPr>
          <a:xfrm>
            <a:off x="685800" y="6356350"/>
            <a:ext cx="2743200" cy="365125"/>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49"/>
          <p:cNvSpPr txBox="1">
            <a:spLocks noGrp="1"/>
          </p:cNvSpPr>
          <p:nvPr>
            <p:ph type="sldNum" idx="12"/>
          </p:nvPr>
        </p:nvSpPr>
        <p:spPr>
          <a:xfrm>
            <a:off x="8763000" y="6356350"/>
            <a:ext cx="2743200" cy="365125"/>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F7F7F"/>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F7F7F"/>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F7F7F"/>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F7F7F"/>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F7F7F"/>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F7F7F"/>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F7F7F"/>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F7F7F"/>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F7F7F"/>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Content_2 Row">
  <p:cSld name="1_Content_2 Row">
    <p:spTree>
      <p:nvGrpSpPr>
        <p:cNvPr id="1" name="Shape 99"/>
        <p:cNvGrpSpPr/>
        <p:nvPr/>
      </p:nvGrpSpPr>
      <p:grpSpPr>
        <a:xfrm>
          <a:off x="0" y="0"/>
          <a:ext cx="0" cy="0"/>
          <a:chOff x="0" y="0"/>
          <a:chExt cx="0" cy="0"/>
        </a:xfrm>
      </p:grpSpPr>
      <p:sp>
        <p:nvSpPr>
          <p:cNvPr id="100" name="Google Shape;100;p50"/>
          <p:cNvSpPr txBox="1">
            <a:spLocks noGrp="1"/>
          </p:cNvSpPr>
          <p:nvPr>
            <p:ph type="title"/>
          </p:nvPr>
        </p:nvSpPr>
        <p:spPr>
          <a:xfrm>
            <a:off x="2996946" y="-2"/>
            <a:ext cx="8509254" cy="1143002"/>
          </a:xfrm>
          <a:prstGeom prst="rect">
            <a:avLst/>
          </a:prstGeom>
          <a:noFill/>
          <a:ln>
            <a:noFill/>
          </a:ln>
        </p:spPr>
        <p:txBody>
          <a:bodyPr spcFirstLastPara="1" wrap="square" lIns="0" tIns="0" rIns="0" bIns="0" anchor="ctr" anchorCtr="0">
            <a:noAutofit/>
          </a:bodyPr>
          <a:lstStyle>
            <a:lvl1pPr lvl="0" algn="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50"/>
          <p:cNvSpPr txBox="1">
            <a:spLocks noGrp="1"/>
          </p:cNvSpPr>
          <p:nvPr>
            <p:ph type="body" idx="1"/>
          </p:nvPr>
        </p:nvSpPr>
        <p:spPr>
          <a:xfrm>
            <a:off x="685800" y="1600199"/>
            <a:ext cx="10820400" cy="2194560"/>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2" name="Google Shape;102;p50"/>
          <p:cNvSpPr txBox="1">
            <a:spLocks noGrp="1"/>
          </p:cNvSpPr>
          <p:nvPr>
            <p:ph type="dt" idx="10"/>
          </p:nvPr>
        </p:nvSpPr>
        <p:spPr>
          <a:xfrm>
            <a:off x="685800" y="6356350"/>
            <a:ext cx="2743200" cy="365125"/>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 name="Google Shape;103;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50"/>
          <p:cNvSpPr txBox="1">
            <a:spLocks noGrp="1"/>
          </p:cNvSpPr>
          <p:nvPr>
            <p:ph type="sldNum" idx="12"/>
          </p:nvPr>
        </p:nvSpPr>
        <p:spPr>
          <a:xfrm>
            <a:off x="8763000" y="6356350"/>
            <a:ext cx="2743200" cy="365125"/>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F7F7F"/>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F7F7F"/>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F7F7F"/>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F7F7F"/>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F7F7F"/>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F7F7F"/>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F7F7F"/>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F7F7F"/>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F7F7F"/>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
        <p:nvSpPr>
          <p:cNvPr id="105" name="Google Shape;105;p50"/>
          <p:cNvSpPr txBox="1">
            <a:spLocks noGrp="1"/>
          </p:cNvSpPr>
          <p:nvPr>
            <p:ph type="body" idx="2"/>
          </p:nvPr>
        </p:nvSpPr>
        <p:spPr>
          <a:xfrm>
            <a:off x="685800" y="3978274"/>
            <a:ext cx="10820400" cy="2194560"/>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_Video">
  <p:cSld name="Content_Video">
    <p:spTree>
      <p:nvGrpSpPr>
        <p:cNvPr id="1" name="Shape 106"/>
        <p:cNvGrpSpPr/>
        <p:nvPr/>
      </p:nvGrpSpPr>
      <p:grpSpPr>
        <a:xfrm>
          <a:off x="0" y="0"/>
          <a:ext cx="0" cy="0"/>
          <a:chOff x="0" y="0"/>
          <a:chExt cx="0" cy="0"/>
        </a:xfrm>
      </p:grpSpPr>
      <p:sp>
        <p:nvSpPr>
          <p:cNvPr id="107" name="Google Shape;107;p51"/>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108" name="Google Shape;108;p51"/>
          <p:cNvSpPr>
            <a:spLocks noGrp="1"/>
          </p:cNvSpPr>
          <p:nvPr>
            <p:ph type="media" idx="2"/>
          </p:nvPr>
        </p:nvSpPr>
        <p:spPr>
          <a:xfrm>
            <a:off x="0" y="0"/>
            <a:ext cx="12192000" cy="6858000"/>
          </a:xfrm>
          <a:prstGeom prst="rect">
            <a:avLst/>
          </a:prstGeom>
          <a:noFill/>
          <a:ln>
            <a:noFill/>
          </a:ln>
        </p:spPr>
        <p:txBody>
          <a:bodyPr spcFirstLastPara="1" wrap="square" lIns="0" tIns="0" rIns="0" bIns="0" anchor="t" anchorCtr="0">
            <a:noAutofit/>
          </a:bodyPr>
          <a:lstStyle>
            <a:lvl1pPr marR="0" lvl="0" algn="l" rtl="0">
              <a:lnSpc>
                <a:spcPct val="90000"/>
              </a:lnSpc>
              <a:spcBef>
                <a:spcPts val="1000"/>
              </a:spcBef>
              <a:spcAft>
                <a:spcPts val="0"/>
              </a:spcAft>
              <a:buClr>
                <a:schemeClr val="dk1"/>
              </a:buClr>
              <a:buSzPts val="2400"/>
              <a:buFont typeface="Arial"/>
              <a:buChar char="•"/>
              <a:defRPr sz="2400" b="0" i="0" u="none" strike="noStrike" cap="none">
                <a:solidFill>
                  <a:schemeClr val="dk1"/>
                </a:solidFill>
                <a:latin typeface="Trebuchet MS"/>
                <a:ea typeface="Trebuchet MS"/>
                <a:cs typeface="Trebuchet MS"/>
                <a:sym typeface="Trebuchet MS"/>
              </a:defRPr>
            </a:lvl1pPr>
            <a:lvl2pPr marR="0" lvl="1"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Trebuchet MS"/>
                <a:ea typeface="Trebuchet MS"/>
                <a:cs typeface="Trebuchet MS"/>
                <a:sym typeface="Trebuchet MS"/>
              </a:defRPr>
            </a:lvl2pPr>
            <a:lvl3pPr marR="0" lvl="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3pPr>
            <a:lvl4pPr marR="0" lvl="3"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Trebuchet MS"/>
                <a:ea typeface="Trebuchet MS"/>
                <a:cs typeface="Trebuchet MS"/>
                <a:sym typeface="Trebuchet MS"/>
              </a:defRPr>
            </a:lvl4pPr>
            <a:lvl5pPr marR="0" lvl="4" algn="l" rtl="0">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Trebuchet MS"/>
                <a:ea typeface="Trebuchet MS"/>
                <a:cs typeface="Trebuchet MS"/>
                <a:sym typeface="Trebuchet MS"/>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_No Headline">
  <p:cSld name="Content_No Headline">
    <p:spTree>
      <p:nvGrpSpPr>
        <p:cNvPr id="1" name="Shape 109"/>
        <p:cNvGrpSpPr/>
        <p:nvPr/>
      </p:nvGrpSpPr>
      <p:grpSpPr>
        <a:xfrm>
          <a:off x="0" y="0"/>
          <a:ext cx="0" cy="0"/>
          <a:chOff x="0" y="0"/>
          <a:chExt cx="0" cy="0"/>
        </a:xfrm>
      </p:grpSpPr>
      <p:sp>
        <p:nvSpPr>
          <p:cNvPr id="110" name="Google Shape;110;p52"/>
          <p:cNvSpPr txBox="1">
            <a:spLocks noGrp="1"/>
          </p:cNvSpPr>
          <p:nvPr>
            <p:ph type="dt" idx="10"/>
          </p:nvPr>
        </p:nvSpPr>
        <p:spPr>
          <a:xfrm>
            <a:off x="685800" y="6356350"/>
            <a:ext cx="2743200" cy="365125"/>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 name="Google Shape;111;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2" name="Google Shape;112;p52"/>
          <p:cNvSpPr txBox="1">
            <a:spLocks noGrp="1"/>
          </p:cNvSpPr>
          <p:nvPr>
            <p:ph type="sldNum" idx="12"/>
          </p:nvPr>
        </p:nvSpPr>
        <p:spPr>
          <a:xfrm>
            <a:off x="8763000" y="6356350"/>
            <a:ext cx="2743200" cy="365125"/>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F7F7F"/>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F7F7F"/>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F7F7F"/>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F7F7F"/>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F7F7F"/>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F7F7F"/>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F7F7F"/>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F7F7F"/>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F7F7F"/>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_Photo 1">
  <p:cSld name="Title_Photo 1">
    <p:spTree>
      <p:nvGrpSpPr>
        <p:cNvPr id="1" name="Shape 19"/>
        <p:cNvGrpSpPr/>
        <p:nvPr/>
      </p:nvGrpSpPr>
      <p:grpSpPr>
        <a:xfrm>
          <a:off x="0" y="0"/>
          <a:ext cx="0" cy="0"/>
          <a:chOff x="0" y="0"/>
          <a:chExt cx="0" cy="0"/>
        </a:xfrm>
      </p:grpSpPr>
      <p:pic>
        <p:nvPicPr>
          <p:cNvPr id="20" name="Google Shape;20;p39"/>
          <p:cNvPicPr preferRelativeResize="0"/>
          <p:nvPr/>
        </p:nvPicPr>
        <p:blipFill rotWithShape="1">
          <a:blip r:embed="rId2">
            <a:alphaModFix/>
          </a:blip>
          <a:srcRect t="9489" b="34712"/>
          <a:stretch/>
        </p:blipFill>
        <p:spPr>
          <a:xfrm>
            <a:off x="1" y="1"/>
            <a:ext cx="12188824" cy="4535423"/>
          </a:xfrm>
          <a:prstGeom prst="rect">
            <a:avLst/>
          </a:prstGeom>
          <a:noFill/>
          <a:ln>
            <a:noFill/>
          </a:ln>
        </p:spPr>
      </p:pic>
      <p:sp>
        <p:nvSpPr>
          <p:cNvPr id="21" name="Google Shape;21;p39"/>
          <p:cNvSpPr txBox="1">
            <a:spLocks noGrp="1"/>
          </p:cNvSpPr>
          <p:nvPr>
            <p:ph type="title"/>
          </p:nvPr>
        </p:nvSpPr>
        <p:spPr>
          <a:xfrm>
            <a:off x="3733800" y="4668450"/>
            <a:ext cx="7772400" cy="1531256"/>
          </a:xfrm>
          <a:prstGeom prst="rect">
            <a:avLst/>
          </a:prstGeom>
          <a:noFill/>
          <a:ln>
            <a:noFill/>
          </a:ln>
        </p:spPr>
        <p:txBody>
          <a:bodyPr spcFirstLastPara="1" wrap="square" lIns="0" tIns="0" rIns="0" bIns="0" anchor="b" anchorCtr="0">
            <a:noAutofit/>
          </a:bodyPr>
          <a:lstStyle>
            <a:lvl1pPr lvl="0" algn="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39"/>
          <p:cNvSpPr txBox="1">
            <a:spLocks noGrp="1"/>
          </p:cNvSpPr>
          <p:nvPr>
            <p:ph type="dt" idx="10"/>
          </p:nvPr>
        </p:nvSpPr>
        <p:spPr>
          <a:xfrm>
            <a:off x="8763000" y="6234430"/>
            <a:ext cx="2743200" cy="365125"/>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SzPts val="1400"/>
              <a:buNone/>
              <a:defRPr sz="1800">
                <a:solidFill>
                  <a:srgbClr val="7F7F7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_1 Col Table">
  <p:cSld name="Content_1 Col Table">
    <p:spTree>
      <p:nvGrpSpPr>
        <p:cNvPr id="1" name="Shape 113"/>
        <p:cNvGrpSpPr/>
        <p:nvPr/>
      </p:nvGrpSpPr>
      <p:grpSpPr>
        <a:xfrm>
          <a:off x="0" y="0"/>
          <a:ext cx="0" cy="0"/>
          <a:chOff x="0" y="0"/>
          <a:chExt cx="0" cy="0"/>
        </a:xfrm>
      </p:grpSpPr>
      <p:sp>
        <p:nvSpPr>
          <p:cNvPr id="114" name="Google Shape;114;p55"/>
          <p:cNvSpPr txBox="1">
            <a:spLocks noGrp="1"/>
          </p:cNvSpPr>
          <p:nvPr>
            <p:ph type="title"/>
          </p:nvPr>
        </p:nvSpPr>
        <p:spPr>
          <a:xfrm>
            <a:off x="2996946" y="-2"/>
            <a:ext cx="8509254" cy="1143002"/>
          </a:xfrm>
          <a:prstGeom prst="rect">
            <a:avLst/>
          </a:prstGeom>
          <a:noFill/>
          <a:ln>
            <a:noFill/>
          </a:ln>
        </p:spPr>
        <p:txBody>
          <a:bodyPr spcFirstLastPara="1" wrap="square" lIns="0" tIns="0" rIns="0" bIns="0" anchor="ctr" anchorCtr="0">
            <a:noAutofit/>
          </a:bodyPr>
          <a:lstStyle>
            <a:lvl1pPr lvl="0" algn="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5" name="Google Shape;115;p55"/>
          <p:cNvSpPr txBox="1">
            <a:spLocks noGrp="1"/>
          </p:cNvSpPr>
          <p:nvPr>
            <p:ph type="dt" idx="10"/>
          </p:nvPr>
        </p:nvSpPr>
        <p:spPr>
          <a:xfrm>
            <a:off x="685800" y="6356350"/>
            <a:ext cx="2743200" cy="365125"/>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6" name="Google Shape;116;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 name="Google Shape;117;p55"/>
          <p:cNvSpPr txBox="1">
            <a:spLocks noGrp="1"/>
          </p:cNvSpPr>
          <p:nvPr>
            <p:ph type="sldNum" idx="12"/>
          </p:nvPr>
        </p:nvSpPr>
        <p:spPr>
          <a:xfrm>
            <a:off x="8763000" y="6356350"/>
            <a:ext cx="2743200" cy="365125"/>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F7F7F"/>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F7F7F"/>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F7F7F"/>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F7F7F"/>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F7F7F"/>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F7F7F"/>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F7F7F"/>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F7F7F"/>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F7F7F"/>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
        <p:nvSpPr>
          <p:cNvPr id="118" name="Google Shape;118;p55"/>
          <p:cNvSpPr>
            <a:spLocks noGrp="1"/>
          </p:cNvSpPr>
          <p:nvPr>
            <p:ph type="tbl" idx="2"/>
          </p:nvPr>
        </p:nvSpPr>
        <p:spPr>
          <a:xfrm>
            <a:off x="685800" y="1600199"/>
            <a:ext cx="10820400" cy="4572001"/>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1800"/>
              <a:buFont typeface="Trebuchet MS"/>
              <a:buNone/>
              <a:defRPr sz="1800" b="0" i="0" u="none" strike="noStrike" cap="none">
                <a:solidFill>
                  <a:schemeClr val="dk1"/>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_Photo 2">
  <p:cSld name="Title_Photo 2">
    <p:spTree>
      <p:nvGrpSpPr>
        <p:cNvPr id="1" name="Shape 23"/>
        <p:cNvGrpSpPr/>
        <p:nvPr/>
      </p:nvGrpSpPr>
      <p:grpSpPr>
        <a:xfrm>
          <a:off x="0" y="0"/>
          <a:ext cx="0" cy="0"/>
          <a:chOff x="0" y="0"/>
          <a:chExt cx="0" cy="0"/>
        </a:xfrm>
      </p:grpSpPr>
      <p:pic>
        <p:nvPicPr>
          <p:cNvPr id="24" name="Google Shape;24;p40"/>
          <p:cNvPicPr preferRelativeResize="0"/>
          <p:nvPr/>
        </p:nvPicPr>
        <p:blipFill rotWithShape="1">
          <a:blip r:embed="rId2">
            <a:alphaModFix/>
          </a:blip>
          <a:srcRect t="12469" b="19929"/>
          <a:stretch/>
        </p:blipFill>
        <p:spPr>
          <a:xfrm>
            <a:off x="-1" y="0"/>
            <a:ext cx="12186092" cy="4535424"/>
          </a:xfrm>
          <a:prstGeom prst="rect">
            <a:avLst/>
          </a:prstGeom>
          <a:noFill/>
          <a:ln>
            <a:noFill/>
          </a:ln>
        </p:spPr>
      </p:pic>
      <p:sp>
        <p:nvSpPr>
          <p:cNvPr id="25" name="Google Shape;25;p40"/>
          <p:cNvSpPr txBox="1">
            <a:spLocks noGrp="1"/>
          </p:cNvSpPr>
          <p:nvPr>
            <p:ph type="title"/>
          </p:nvPr>
        </p:nvSpPr>
        <p:spPr>
          <a:xfrm>
            <a:off x="3733800" y="4668450"/>
            <a:ext cx="7772400" cy="1531256"/>
          </a:xfrm>
          <a:prstGeom prst="rect">
            <a:avLst/>
          </a:prstGeom>
          <a:noFill/>
          <a:ln>
            <a:noFill/>
          </a:ln>
        </p:spPr>
        <p:txBody>
          <a:bodyPr spcFirstLastPara="1" wrap="square" lIns="0" tIns="0" rIns="0" bIns="0" anchor="b" anchorCtr="0">
            <a:noAutofit/>
          </a:bodyPr>
          <a:lstStyle>
            <a:lvl1pPr lvl="0" algn="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40"/>
          <p:cNvSpPr txBox="1">
            <a:spLocks noGrp="1"/>
          </p:cNvSpPr>
          <p:nvPr>
            <p:ph type="dt" idx="10"/>
          </p:nvPr>
        </p:nvSpPr>
        <p:spPr>
          <a:xfrm>
            <a:off x="8763000" y="6234430"/>
            <a:ext cx="2743200" cy="365125"/>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SzPts val="1400"/>
              <a:buNone/>
              <a:defRPr sz="1800">
                <a:solidFill>
                  <a:srgbClr val="7F7F7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_Photo 3">
  <p:cSld name="Title_Photo 3">
    <p:spTree>
      <p:nvGrpSpPr>
        <p:cNvPr id="1" name="Shape 27"/>
        <p:cNvGrpSpPr/>
        <p:nvPr/>
      </p:nvGrpSpPr>
      <p:grpSpPr>
        <a:xfrm>
          <a:off x="0" y="0"/>
          <a:ext cx="0" cy="0"/>
          <a:chOff x="0" y="0"/>
          <a:chExt cx="0" cy="0"/>
        </a:xfrm>
      </p:grpSpPr>
      <p:pic>
        <p:nvPicPr>
          <p:cNvPr id="28" name="Google Shape;28;p41"/>
          <p:cNvPicPr preferRelativeResize="0"/>
          <p:nvPr/>
        </p:nvPicPr>
        <p:blipFill rotWithShape="1">
          <a:blip r:embed="rId2">
            <a:alphaModFix/>
          </a:blip>
          <a:srcRect t="22156" r="26" b="22030"/>
          <a:stretch/>
        </p:blipFill>
        <p:spPr>
          <a:xfrm>
            <a:off x="-1" y="0"/>
            <a:ext cx="12188825" cy="4535424"/>
          </a:xfrm>
          <a:prstGeom prst="rect">
            <a:avLst/>
          </a:prstGeom>
          <a:noFill/>
          <a:ln>
            <a:noFill/>
          </a:ln>
        </p:spPr>
      </p:pic>
      <p:sp>
        <p:nvSpPr>
          <p:cNvPr id="29" name="Google Shape;29;p41"/>
          <p:cNvSpPr txBox="1">
            <a:spLocks noGrp="1"/>
          </p:cNvSpPr>
          <p:nvPr>
            <p:ph type="title"/>
          </p:nvPr>
        </p:nvSpPr>
        <p:spPr>
          <a:xfrm>
            <a:off x="3733800" y="4668450"/>
            <a:ext cx="7772400" cy="1531256"/>
          </a:xfrm>
          <a:prstGeom prst="rect">
            <a:avLst/>
          </a:prstGeom>
          <a:noFill/>
          <a:ln>
            <a:noFill/>
          </a:ln>
        </p:spPr>
        <p:txBody>
          <a:bodyPr spcFirstLastPara="1" wrap="square" lIns="0" tIns="0" rIns="0" bIns="0" anchor="b" anchorCtr="0">
            <a:noAutofit/>
          </a:bodyPr>
          <a:lstStyle>
            <a:lvl1pPr lvl="0" algn="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41"/>
          <p:cNvSpPr txBox="1">
            <a:spLocks noGrp="1"/>
          </p:cNvSpPr>
          <p:nvPr>
            <p:ph type="dt" idx="10"/>
          </p:nvPr>
        </p:nvSpPr>
        <p:spPr>
          <a:xfrm>
            <a:off x="8763000" y="6234430"/>
            <a:ext cx="2743200" cy="365125"/>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SzPts val="1400"/>
              <a:buNone/>
              <a:defRPr sz="1800">
                <a:solidFill>
                  <a:srgbClr val="7F7F7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_Photo 5">
  <p:cSld name="Title_Photo 5">
    <p:spTree>
      <p:nvGrpSpPr>
        <p:cNvPr id="1" name="Shape 31"/>
        <p:cNvGrpSpPr/>
        <p:nvPr/>
      </p:nvGrpSpPr>
      <p:grpSpPr>
        <a:xfrm>
          <a:off x="0" y="0"/>
          <a:ext cx="0" cy="0"/>
          <a:chOff x="0" y="0"/>
          <a:chExt cx="0" cy="0"/>
        </a:xfrm>
      </p:grpSpPr>
      <p:pic>
        <p:nvPicPr>
          <p:cNvPr id="32" name="Google Shape;32;p42"/>
          <p:cNvPicPr preferRelativeResize="0"/>
          <p:nvPr/>
        </p:nvPicPr>
        <p:blipFill rotWithShape="1">
          <a:blip r:embed="rId2">
            <a:alphaModFix/>
          </a:blip>
          <a:srcRect t="15602" r="26" b="28582"/>
          <a:stretch/>
        </p:blipFill>
        <p:spPr>
          <a:xfrm>
            <a:off x="-1" y="0"/>
            <a:ext cx="12188825" cy="4535423"/>
          </a:xfrm>
          <a:prstGeom prst="rect">
            <a:avLst/>
          </a:prstGeom>
          <a:noFill/>
          <a:ln>
            <a:noFill/>
          </a:ln>
        </p:spPr>
      </p:pic>
      <p:sp>
        <p:nvSpPr>
          <p:cNvPr id="33" name="Google Shape;33;p42"/>
          <p:cNvSpPr txBox="1">
            <a:spLocks noGrp="1"/>
          </p:cNvSpPr>
          <p:nvPr>
            <p:ph type="title"/>
          </p:nvPr>
        </p:nvSpPr>
        <p:spPr>
          <a:xfrm>
            <a:off x="3733800" y="4668450"/>
            <a:ext cx="7772400" cy="1531256"/>
          </a:xfrm>
          <a:prstGeom prst="rect">
            <a:avLst/>
          </a:prstGeom>
          <a:noFill/>
          <a:ln>
            <a:noFill/>
          </a:ln>
        </p:spPr>
        <p:txBody>
          <a:bodyPr spcFirstLastPara="1" wrap="square" lIns="0" tIns="0" rIns="0" bIns="0" anchor="b" anchorCtr="0">
            <a:noAutofit/>
          </a:bodyPr>
          <a:lstStyle>
            <a:lvl1pPr lvl="0" algn="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42"/>
          <p:cNvSpPr txBox="1">
            <a:spLocks noGrp="1"/>
          </p:cNvSpPr>
          <p:nvPr>
            <p:ph type="dt" idx="10"/>
          </p:nvPr>
        </p:nvSpPr>
        <p:spPr>
          <a:xfrm>
            <a:off x="8763000" y="6234430"/>
            <a:ext cx="2743200" cy="365125"/>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SzPts val="1400"/>
              <a:buNone/>
              <a:defRPr sz="1800">
                <a:solidFill>
                  <a:srgbClr val="7F7F7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_Photo 6">
  <p:cSld name="Title_Photo 6">
    <p:spTree>
      <p:nvGrpSpPr>
        <p:cNvPr id="1" name="Shape 35"/>
        <p:cNvGrpSpPr/>
        <p:nvPr/>
      </p:nvGrpSpPr>
      <p:grpSpPr>
        <a:xfrm>
          <a:off x="0" y="0"/>
          <a:ext cx="0" cy="0"/>
          <a:chOff x="0" y="0"/>
          <a:chExt cx="0" cy="0"/>
        </a:xfrm>
      </p:grpSpPr>
      <p:sp>
        <p:nvSpPr>
          <p:cNvPr id="36" name="Google Shape;36;p43"/>
          <p:cNvSpPr txBox="1">
            <a:spLocks noGrp="1"/>
          </p:cNvSpPr>
          <p:nvPr>
            <p:ph type="title"/>
          </p:nvPr>
        </p:nvSpPr>
        <p:spPr>
          <a:xfrm>
            <a:off x="3733800" y="4668450"/>
            <a:ext cx="7772400" cy="1531256"/>
          </a:xfrm>
          <a:prstGeom prst="rect">
            <a:avLst/>
          </a:prstGeom>
          <a:noFill/>
          <a:ln>
            <a:noFill/>
          </a:ln>
        </p:spPr>
        <p:txBody>
          <a:bodyPr spcFirstLastPara="1" wrap="square" lIns="0" tIns="0" rIns="0" bIns="0" anchor="b" anchorCtr="0">
            <a:noAutofit/>
          </a:bodyPr>
          <a:lstStyle>
            <a:lvl1pPr lvl="0" algn="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43"/>
          <p:cNvSpPr txBox="1">
            <a:spLocks noGrp="1"/>
          </p:cNvSpPr>
          <p:nvPr>
            <p:ph type="dt" idx="10"/>
          </p:nvPr>
        </p:nvSpPr>
        <p:spPr>
          <a:xfrm>
            <a:off x="8763000" y="6234430"/>
            <a:ext cx="2743200" cy="365125"/>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SzPts val="1400"/>
              <a:buNone/>
              <a:defRPr sz="1800">
                <a:solidFill>
                  <a:srgbClr val="7F7F7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38" name="Google Shape;38;p43"/>
          <p:cNvPicPr preferRelativeResize="0"/>
          <p:nvPr/>
        </p:nvPicPr>
        <p:blipFill rotWithShape="1">
          <a:blip r:embed="rId2">
            <a:alphaModFix/>
          </a:blip>
          <a:srcRect l="1" t="33465" r="264" b="17033"/>
          <a:stretch/>
        </p:blipFill>
        <p:spPr>
          <a:xfrm>
            <a:off x="1" y="0"/>
            <a:ext cx="12192000" cy="4535424"/>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_Photo 7">
  <p:cSld name="Title_Photo 7">
    <p:spTree>
      <p:nvGrpSpPr>
        <p:cNvPr id="1" name="Shape 39"/>
        <p:cNvGrpSpPr/>
        <p:nvPr/>
      </p:nvGrpSpPr>
      <p:grpSpPr>
        <a:xfrm>
          <a:off x="0" y="0"/>
          <a:ext cx="0" cy="0"/>
          <a:chOff x="0" y="0"/>
          <a:chExt cx="0" cy="0"/>
        </a:xfrm>
      </p:grpSpPr>
      <p:sp>
        <p:nvSpPr>
          <p:cNvPr id="40" name="Google Shape;40;p44"/>
          <p:cNvSpPr txBox="1">
            <a:spLocks noGrp="1"/>
          </p:cNvSpPr>
          <p:nvPr>
            <p:ph type="title"/>
          </p:nvPr>
        </p:nvSpPr>
        <p:spPr>
          <a:xfrm>
            <a:off x="3733800" y="4668450"/>
            <a:ext cx="7772400" cy="1531256"/>
          </a:xfrm>
          <a:prstGeom prst="rect">
            <a:avLst/>
          </a:prstGeom>
          <a:noFill/>
          <a:ln>
            <a:noFill/>
          </a:ln>
        </p:spPr>
        <p:txBody>
          <a:bodyPr spcFirstLastPara="1" wrap="square" lIns="0" tIns="0" rIns="0" bIns="0" anchor="b" anchorCtr="0">
            <a:noAutofit/>
          </a:bodyPr>
          <a:lstStyle>
            <a:lvl1pPr lvl="0" algn="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44"/>
          <p:cNvSpPr txBox="1">
            <a:spLocks noGrp="1"/>
          </p:cNvSpPr>
          <p:nvPr>
            <p:ph type="dt" idx="10"/>
          </p:nvPr>
        </p:nvSpPr>
        <p:spPr>
          <a:xfrm>
            <a:off x="8763000" y="6234430"/>
            <a:ext cx="2743200" cy="365125"/>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SzPts val="1400"/>
              <a:buNone/>
              <a:defRPr sz="1800">
                <a:solidFill>
                  <a:srgbClr val="7F7F7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42" name="Google Shape;42;p44"/>
          <p:cNvPicPr preferRelativeResize="0"/>
          <p:nvPr/>
        </p:nvPicPr>
        <p:blipFill rotWithShape="1">
          <a:blip r:embed="rId2">
            <a:alphaModFix/>
          </a:blip>
          <a:srcRect t="19182" b="27370"/>
          <a:stretch/>
        </p:blipFill>
        <p:spPr>
          <a:xfrm>
            <a:off x="1" y="0"/>
            <a:ext cx="12192000" cy="4535424"/>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_Photo 8">
  <p:cSld name="Title_Photo 8">
    <p:spTree>
      <p:nvGrpSpPr>
        <p:cNvPr id="1" name="Shape 43"/>
        <p:cNvGrpSpPr/>
        <p:nvPr/>
      </p:nvGrpSpPr>
      <p:grpSpPr>
        <a:xfrm>
          <a:off x="0" y="0"/>
          <a:ext cx="0" cy="0"/>
          <a:chOff x="0" y="0"/>
          <a:chExt cx="0" cy="0"/>
        </a:xfrm>
      </p:grpSpPr>
      <p:sp>
        <p:nvSpPr>
          <p:cNvPr id="44" name="Google Shape;44;p45"/>
          <p:cNvSpPr txBox="1">
            <a:spLocks noGrp="1"/>
          </p:cNvSpPr>
          <p:nvPr>
            <p:ph type="title"/>
          </p:nvPr>
        </p:nvSpPr>
        <p:spPr>
          <a:xfrm>
            <a:off x="3733800" y="4668450"/>
            <a:ext cx="7772400" cy="1531256"/>
          </a:xfrm>
          <a:prstGeom prst="rect">
            <a:avLst/>
          </a:prstGeom>
          <a:noFill/>
          <a:ln>
            <a:noFill/>
          </a:ln>
        </p:spPr>
        <p:txBody>
          <a:bodyPr spcFirstLastPara="1" wrap="square" lIns="0" tIns="0" rIns="0" bIns="0" anchor="b" anchorCtr="0">
            <a:noAutofit/>
          </a:bodyPr>
          <a:lstStyle>
            <a:lvl1pPr lvl="0" algn="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45"/>
          <p:cNvSpPr txBox="1">
            <a:spLocks noGrp="1"/>
          </p:cNvSpPr>
          <p:nvPr>
            <p:ph type="dt" idx="10"/>
          </p:nvPr>
        </p:nvSpPr>
        <p:spPr>
          <a:xfrm>
            <a:off x="8763000" y="6234430"/>
            <a:ext cx="2743200" cy="365125"/>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SzPts val="1400"/>
              <a:buNone/>
              <a:defRPr sz="1800">
                <a:solidFill>
                  <a:srgbClr val="7F7F7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46" name="Google Shape;46;p45"/>
          <p:cNvPicPr preferRelativeResize="0"/>
          <p:nvPr/>
        </p:nvPicPr>
        <p:blipFill rotWithShape="1">
          <a:blip r:embed="rId2">
            <a:alphaModFix/>
          </a:blip>
          <a:srcRect l="7" t="26624" r="1" b="19930"/>
          <a:stretch/>
        </p:blipFill>
        <p:spPr>
          <a:xfrm>
            <a:off x="0" y="7749"/>
            <a:ext cx="12192000" cy="4535424"/>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_Photo Custom">
  <p:cSld name="Title_Photo Custom">
    <p:spTree>
      <p:nvGrpSpPr>
        <p:cNvPr id="1" name="Shape 47"/>
        <p:cNvGrpSpPr/>
        <p:nvPr/>
      </p:nvGrpSpPr>
      <p:grpSpPr>
        <a:xfrm>
          <a:off x="0" y="0"/>
          <a:ext cx="0" cy="0"/>
          <a:chOff x="0" y="0"/>
          <a:chExt cx="0" cy="0"/>
        </a:xfrm>
      </p:grpSpPr>
      <p:sp>
        <p:nvSpPr>
          <p:cNvPr id="48" name="Google Shape;48;p46"/>
          <p:cNvSpPr>
            <a:spLocks noGrp="1"/>
          </p:cNvSpPr>
          <p:nvPr>
            <p:ph type="pic" idx="2"/>
          </p:nvPr>
        </p:nvSpPr>
        <p:spPr>
          <a:xfrm>
            <a:off x="0" y="1"/>
            <a:ext cx="12188825" cy="4535423"/>
          </a:xfrm>
          <a:prstGeom prst="rect">
            <a:avLst/>
          </a:prstGeom>
          <a:solidFill>
            <a:srgbClr val="F2F2F2"/>
          </a:solidFill>
          <a:ln>
            <a:noFill/>
          </a:ln>
        </p:spPr>
      </p:sp>
      <p:sp>
        <p:nvSpPr>
          <p:cNvPr id="49" name="Google Shape;49;p46"/>
          <p:cNvSpPr txBox="1">
            <a:spLocks noGrp="1"/>
          </p:cNvSpPr>
          <p:nvPr>
            <p:ph type="title"/>
          </p:nvPr>
        </p:nvSpPr>
        <p:spPr>
          <a:xfrm>
            <a:off x="3733800" y="4668450"/>
            <a:ext cx="7772400" cy="1531256"/>
          </a:xfrm>
          <a:prstGeom prst="rect">
            <a:avLst/>
          </a:prstGeom>
          <a:noFill/>
          <a:ln>
            <a:noFill/>
          </a:ln>
        </p:spPr>
        <p:txBody>
          <a:bodyPr spcFirstLastPara="1" wrap="square" lIns="0" tIns="0" rIns="0" bIns="0" anchor="b" anchorCtr="0">
            <a:noAutofit/>
          </a:bodyPr>
          <a:lstStyle>
            <a:lvl1pPr lvl="0" algn="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46"/>
          <p:cNvSpPr txBox="1">
            <a:spLocks noGrp="1"/>
          </p:cNvSpPr>
          <p:nvPr>
            <p:ph type="dt" idx="10"/>
          </p:nvPr>
        </p:nvSpPr>
        <p:spPr>
          <a:xfrm>
            <a:off x="8763000" y="6234430"/>
            <a:ext cx="2743200" cy="365125"/>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SzPts val="1400"/>
              <a:buNone/>
              <a:defRPr sz="1800">
                <a:solidFill>
                  <a:srgbClr val="7F7F7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image" Target="../media/image10.pn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4"/>
          <p:cNvSpPr/>
          <p:nvPr/>
        </p:nvSpPr>
        <p:spPr>
          <a:xfrm>
            <a:off x="0" y="4572000"/>
            <a:ext cx="12192000" cy="22860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cxnSp>
        <p:nvCxnSpPr>
          <p:cNvPr id="11" name="Google Shape;11;p34"/>
          <p:cNvCxnSpPr/>
          <p:nvPr/>
        </p:nvCxnSpPr>
        <p:spPr>
          <a:xfrm>
            <a:off x="0" y="4572000"/>
            <a:ext cx="12188952" cy="0"/>
          </a:xfrm>
          <a:prstGeom prst="straightConnector1">
            <a:avLst/>
          </a:prstGeom>
          <a:noFill/>
          <a:ln w="82550" cap="flat" cmpd="sng">
            <a:solidFill>
              <a:srgbClr val="EF7521"/>
            </a:solidFill>
            <a:prstDash val="solid"/>
            <a:miter lim="800000"/>
            <a:headEnd type="none" w="sm" len="sm"/>
            <a:tailEnd type="none" w="sm" len="sm"/>
          </a:ln>
        </p:spPr>
      </p:cxnSp>
      <p:sp>
        <p:nvSpPr>
          <p:cNvPr id="12" name="Google Shape;12;p34"/>
          <p:cNvSpPr txBox="1">
            <a:spLocks noGrp="1"/>
          </p:cNvSpPr>
          <p:nvPr>
            <p:ph type="title"/>
          </p:nvPr>
        </p:nvSpPr>
        <p:spPr>
          <a:xfrm>
            <a:off x="3733800" y="4668450"/>
            <a:ext cx="7772400" cy="1531256"/>
          </a:xfrm>
          <a:prstGeom prst="rect">
            <a:avLst/>
          </a:prstGeom>
          <a:noFill/>
          <a:ln>
            <a:noFill/>
          </a:ln>
        </p:spPr>
        <p:txBody>
          <a:bodyPr spcFirstLastPara="1" wrap="square" lIns="0" tIns="0" rIns="0" bIns="0" anchor="b" anchorCtr="0">
            <a:noAutofit/>
          </a:bodyPr>
          <a:lstStyle>
            <a:lvl1pPr marR="0" lvl="0" algn="r" rtl="0">
              <a:lnSpc>
                <a:spcPct val="90000"/>
              </a:lnSpc>
              <a:spcBef>
                <a:spcPts val="0"/>
              </a:spcBef>
              <a:spcAft>
                <a:spcPts val="0"/>
              </a:spcAft>
              <a:buClr>
                <a:schemeClr val="dk1"/>
              </a:buClr>
              <a:buSzPts val="3600"/>
              <a:buFont typeface="Trebuchet MS"/>
              <a:buNone/>
              <a:defRPr sz="3600" b="0" i="0" u="none" strike="noStrike" cap="none">
                <a:solidFill>
                  <a:schemeClr val="dk1"/>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13" name="Google Shape;13;p34"/>
          <p:cNvPicPr preferRelativeResize="0"/>
          <p:nvPr/>
        </p:nvPicPr>
        <p:blipFill rotWithShape="1">
          <a:blip r:embed="rId11">
            <a:alphaModFix/>
          </a:blip>
          <a:srcRect/>
          <a:stretch/>
        </p:blipFill>
        <p:spPr>
          <a:xfrm>
            <a:off x="685800" y="5015310"/>
            <a:ext cx="2691115" cy="1399380"/>
          </a:xfrm>
          <a:prstGeom prst="rect">
            <a:avLst/>
          </a:prstGeom>
          <a:noFill/>
          <a:ln>
            <a:noFill/>
          </a:ln>
        </p:spPr>
      </p:pic>
      <p:sp>
        <p:nvSpPr>
          <p:cNvPr id="14" name="Google Shape;14;p34"/>
          <p:cNvSpPr txBox="1">
            <a:spLocks noGrp="1"/>
          </p:cNvSpPr>
          <p:nvPr>
            <p:ph type="dt" idx="10"/>
          </p:nvPr>
        </p:nvSpPr>
        <p:spPr>
          <a:xfrm>
            <a:off x="8763000" y="6234430"/>
            <a:ext cx="2743200" cy="365125"/>
          </a:xfrm>
          <a:prstGeom prst="rect">
            <a:avLst/>
          </a:prstGeom>
          <a:noFill/>
          <a:ln>
            <a:noFill/>
          </a:ln>
        </p:spPr>
        <p:txBody>
          <a:bodyPr spcFirstLastPara="1" wrap="square" lIns="0" tIns="0" rIns="0" bIns="0" anchor="ctr" anchorCtr="0">
            <a:noAutofit/>
          </a:bodyPr>
          <a:lstStyle>
            <a:lvl1pPr marR="0" lvl="0" algn="r" rtl="0">
              <a:lnSpc>
                <a:spcPct val="100000"/>
              </a:lnSpc>
              <a:spcBef>
                <a:spcPts val="0"/>
              </a:spcBef>
              <a:spcAft>
                <a:spcPts val="0"/>
              </a:spcAft>
              <a:buClr>
                <a:srgbClr val="000000"/>
              </a:buClr>
              <a:buSzPts val="1400"/>
              <a:buFont typeface="Arial"/>
              <a:buNone/>
              <a:defRPr sz="1800" b="0" i="0" u="none" strike="noStrike" cap="none">
                <a:solidFill>
                  <a:srgbClr val="7F7F7F"/>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840">
          <p15:clr>
            <a:srgbClr val="F26B43"/>
          </p15:clr>
        </p15:guide>
        <p15:guide id="2" pos="432">
          <p15:clr>
            <a:srgbClr val="F26B43"/>
          </p15:clr>
        </p15:guide>
        <p15:guide id="3" pos="724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1"/>
        <p:cNvGrpSpPr/>
        <p:nvPr/>
      </p:nvGrpSpPr>
      <p:grpSpPr>
        <a:xfrm>
          <a:off x="0" y="0"/>
          <a:ext cx="0" cy="0"/>
          <a:chOff x="0" y="0"/>
          <a:chExt cx="0" cy="0"/>
        </a:xfrm>
      </p:grpSpPr>
      <p:sp>
        <p:nvSpPr>
          <p:cNvPr id="52" name="Google Shape;52;p36"/>
          <p:cNvSpPr/>
          <p:nvPr/>
        </p:nvSpPr>
        <p:spPr>
          <a:xfrm>
            <a:off x="0" y="0"/>
            <a:ext cx="12192000" cy="1143000"/>
          </a:xfrm>
          <a:prstGeom prst="rect">
            <a:avLst/>
          </a:prstGeom>
          <a:solidFill>
            <a:srgbClr val="F2F2F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cxnSp>
        <p:nvCxnSpPr>
          <p:cNvPr id="53" name="Google Shape;53;p36"/>
          <p:cNvCxnSpPr/>
          <p:nvPr/>
        </p:nvCxnSpPr>
        <p:spPr>
          <a:xfrm>
            <a:off x="0" y="1143000"/>
            <a:ext cx="12188952" cy="0"/>
          </a:xfrm>
          <a:prstGeom prst="straightConnector1">
            <a:avLst/>
          </a:prstGeom>
          <a:noFill/>
          <a:ln w="82550" cap="flat" cmpd="sng">
            <a:solidFill>
              <a:srgbClr val="EF7521"/>
            </a:solidFill>
            <a:prstDash val="solid"/>
            <a:miter lim="800000"/>
            <a:headEnd type="none" w="sm" len="sm"/>
            <a:tailEnd type="none" w="sm" len="sm"/>
          </a:ln>
        </p:spPr>
      </p:cxnSp>
      <p:sp>
        <p:nvSpPr>
          <p:cNvPr id="54" name="Google Shape;54;p36"/>
          <p:cNvSpPr txBox="1">
            <a:spLocks noGrp="1"/>
          </p:cNvSpPr>
          <p:nvPr>
            <p:ph type="title"/>
          </p:nvPr>
        </p:nvSpPr>
        <p:spPr>
          <a:xfrm>
            <a:off x="2996946" y="-2"/>
            <a:ext cx="8509254" cy="1143002"/>
          </a:xfrm>
          <a:prstGeom prst="rect">
            <a:avLst/>
          </a:prstGeom>
          <a:noFill/>
          <a:ln>
            <a:noFill/>
          </a:ln>
        </p:spPr>
        <p:txBody>
          <a:bodyPr spcFirstLastPara="1" wrap="square" lIns="0" tIns="0" rIns="0" bIns="0" anchor="ctr" anchorCtr="0">
            <a:noAutofit/>
          </a:bodyPr>
          <a:lstStyle>
            <a:lvl1pPr marR="0" lvl="0" algn="r" rtl="0">
              <a:lnSpc>
                <a:spcPct val="90000"/>
              </a:lnSpc>
              <a:spcBef>
                <a:spcPts val="0"/>
              </a:spcBef>
              <a:spcAft>
                <a:spcPts val="0"/>
              </a:spcAft>
              <a:buClr>
                <a:schemeClr val="dk1"/>
              </a:buClr>
              <a:buSzPts val="3200"/>
              <a:buFont typeface="Trebuchet MS"/>
              <a:buNone/>
              <a:defRPr sz="3200" b="0" i="0" u="none" strike="noStrike" cap="none">
                <a:solidFill>
                  <a:schemeClr val="dk1"/>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5" name="Google Shape;55;p36"/>
          <p:cNvSpPr txBox="1">
            <a:spLocks noGrp="1"/>
          </p:cNvSpPr>
          <p:nvPr>
            <p:ph type="dt" idx="10"/>
          </p:nvPr>
        </p:nvSpPr>
        <p:spPr>
          <a:xfrm>
            <a:off x="685800" y="6356350"/>
            <a:ext cx="2743200" cy="365125"/>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7F7F7F"/>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56" name="Google Shape;56;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57" name="Google Shape;57;p36"/>
          <p:cNvSpPr txBox="1">
            <a:spLocks noGrp="1"/>
          </p:cNvSpPr>
          <p:nvPr>
            <p:ph type="sldNum" idx="12"/>
          </p:nvPr>
        </p:nvSpPr>
        <p:spPr>
          <a:xfrm>
            <a:off x="8763000" y="6356350"/>
            <a:ext cx="2743200" cy="365125"/>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pic>
        <p:nvPicPr>
          <p:cNvPr id="58" name="Google Shape;58;p36"/>
          <p:cNvPicPr preferRelativeResize="0"/>
          <p:nvPr/>
        </p:nvPicPr>
        <p:blipFill rotWithShape="1">
          <a:blip r:embed="rId13">
            <a:alphaModFix/>
          </a:blip>
          <a:srcRect/>
          <a:stretch/>
        </p:blipFill>
        <p:spPr>
          <a:xfrm>
            <a:off x="685800" y="228600"/>
            <a:ext cx="1625346" cy="685800"/>
          </a:xfrm>
          <a:prstGeom prst="rect">
            <a:avLst/>
          </a:prstGeom>
          <a:noFill/>
          <a:ln>
            <a:noFill/>
          </a:ln>
        </p:spPr>
      </p:pic>
      <p:sp>
        <p:nvSpPr>
          <p:cNvPr id="59" name="Google Shape;59;p36"/>
          <p:cNvSpPr txBox="1">
            <a:spLocks noGrp="1"/>
          </p:cNvSpPr>
          <p:nvPr>
            <p:ph type="body" idx="1"/>
          </p:nvPr>
        </p:nvSpPr>
        <p:spPr>
          <a:xfrm>
            <a:off x="684276" y="1600200"/>
            <a:ext cx="10820400" cy="4805363"/>
          </a:xfrm>
          <a:prstGeom prst="rect">
            <a:avLst/>
          </a:prstGeom>
          <a:noFill/>
          <a:ln>
            <a:noFill/>
          </a:ln>
        </p:spPr>
        <p:txBody>
          <a:bodyPr spcFirstLastPara="1" wrap="square" lIns="0" tIns="0" rIns="0" bIns="0" anchor="t" anchorCtr="0">
            <a:noAutofit/>
          </a:bodyPr>
          <a:lstStyle>
            <a:lvl1pPr marL="457200" marR="0" lvl="0" indent="-381000" algn="l" rtl="0">
              <a:lnSpc>
                <a:spcPct val="90000"/>
              </a:lnSpc>
              <a:spcBef>
                <a:spcPts val="1000"/>
              </a:spcBef>
              <a:spcAft>
                <a:spcPts val="0"/>
              </a:spcAft>
              <a:buClr>
                <a:schemeClr val="dk1"/>
              </a:buClr>
              <a:buSzPts val="2400"/>
              <a:buFont typeface="Arial"/>
              <a:buChar char="•"/>
              <a:defRPr sz="2400" b="0" i="0" u="none" strike="noStrike" cap="none">
                <a:solidFill>
                  <a:schemeClr val="dk1"/>
                </a:solidFill>
                <a:latin typeface="Trebuchet MS"/>
                <a:ea typeface="Trebuchet MS"/>
                <a:cs typeface="Trebuchet MS"/>
                <a:sym typeface="Trebuchet MS"/>
              </a:defRPr>
            </a:lvl1pPr>
            <a:lvl2pPr marL="914400" marR="0" lvl="1"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Trebuchet MS"/>
                <a:ea typeface="Trebuchet MS"/>
                <a:cs typeface="Trebuchet MS"/>
                <a:sym typeface="Trebuchet MS"/>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3pPr>
            <a:lvl4pPr marL="1828800" marR="0" lvl="3"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Trebuchet MS"/>
                <a:ea typeface="Trebuchet MS"/>
                <a:cs typeface="Trebuchet MS"/>
                <a:sym typeface="Trebuchet MS"/>
              </a:defRPr>
            </a:lvl4pPr>
            <a:lvl5pPr marL="2286000" marR="0" lvl="4" indent="-317500" algn="l" rtl="0">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008">
          <p15:clr>
            <a:srgbClr val="F26B43"/>
          </p15:clr>
        </p15:guide>
        <p15:guide id="2" pos="432">
          <p15:clr>
            <a:srgbClr val="F26B43"/>
          </p15:clr>
        </p15:guide>
        <p15:guide id="3" pos="7248">
          <p15:clr>
            <a:srgbClr val="F26B43"/>
          </p15:clr>
        </p15:guide>
        <p15:guide id="4" orient="horz" pos="3888">
          <p15:clr>
            <a:srgbClr val="F26B43"/>
          </p15:clr>
        </p15:guide>
        <p15:guide id="5" pos="3696">
          <p15:clr>
            <a:srgbClr val="F26B43"/>
          </p15:clr>
        </p15:guide>
        <p15:guide id="6" pos="398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hyperlink" Target="mailto:alazar.tesfaye@state.co.us" TargetMode="External"/><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hyperlink" Target="mailto:anthony.meneghetti@state.co.us"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
          <p:cNvSpPr txBox="1">
            <a:spLocks noGrp="1"/>
          </p:cNvSpPr>
          <p:nvPr>
            <p:ph type="title"/>
          </p:nvPr>
        </p:nvSpPr>
        <p:spPr>
          <a:xfrm>
            <a:off x="3733800" y="4668450"/>
            <a:ext cx="7772400" cy="1531256"/>
          </a:xfrm>
          <a:prstGeom prst="rect">
            <a:avLst/>
          </a:prstGeom>
          <a:noFill/>
          <a:ln>
            <a:noFill/>
          </a:ln>
        </p:spPr>
        <p:txBody>
          <a:bodyPr spcFirstLastPara="1" wrap="square" lIns="0" tIns="0" rIns="0" bIns="0" anchor="b" anchorCtr="0">
            <a:noAutofit/>
          </a:bodyPr>
          <a:lstStyle/>
          <a:p>
            <a:pPr marL="0" lvl="0" indent="0" algn="r" rtl="0">
              <a:lnSpc>
                <a:spcPct val="90000"/>
              </a:lnSpc>
              <a:spcBef>
                <a:spcPts val="0"/>
              </a:spcBef>
              <a:spcAft>
                <a:spcPts val="0"/>
              </a:spcAft>
              <a:buClr>
                <a:schemeClr val="dk1"/>
              </a:buClr>
              <a:buSzPts val="3600"/>
              <a:buFont typeface="Trebuchet MS"/>
              <a:buNone/>
            </a:pPr>
            <a:r>
              <a:rPr lang="en-US"/>
              <a:t>CDOT Update to the Bennett Town Board of Trustees</a:t>
            </a:r>
            <a:endParaRPr/>
          </a:p>
          <a:p>
            <a:pPr marL="0" lvl="0" indent="0" algn="r" rtl="0">
              <a:lnSpc>
                <a:spcPct val="90000"/>
              </a:lnSpc>
              <a:spcBef>
                <a:spcPts val="0"/>
              </a:spcBef>
              <a:spcAft>
                <a:spcPts val="0"/>
              </a:spcAft>
              <a:buClr>
                <a:schemeClr val="dk1"/>
              </a:buClr>
              <a:buSzPts val="3600"/>
              <a:buFont typeface="Trebuchet MS"/>
              <a:buNone/>
            </a:pPr>
            <a:r>
              <a:rPr lang="en-US" sz="2200"/>
              <a:t>March 14, 2023</a:t>
            </a:r>
            <a:r>
              <a:rPr lang="en-US"/>
              <a:t>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g2003e98e3aa_0_11"/>
          <p:cNvSpPr txBox="1">
            <a:spLocks noGrp="1"/>
          </p:cNvSpPr>
          <p:nvPr>
            <p:ph type="title"/>
          </p:nvPr>
        </p:nvSpPr>
        <p:spPr>
          <a:xfrm>
            <a:off x="2713600" y="0"/>
            <a:ext cx="9258900" cy="1143000"/>
          </a:xfrm>
          <a:prstGeom prst="rect">
            <a:avLst/>
          </a:prstGeom>
          <a:noFill/>
          <a:ln>
            <a:noFill/>
          </a:ln>
        </p:spPr>
        <p:txBody>
          <a:bodyPr spcFirstLastPara="1" wrap="square" lIns="0" tIns="0" rIns="0" bIns="0" anchor="ctr" anchorCtr="0">
            <a:noAutofit/>
          </a:bodyPr>
          <a:lstStyle/>
          <a:p>
            <a:pPr marL="0" lvl="1" indent="0" algn="r" rtl="0">
              <a:spcBef>
                <a:spcPts val="0"/>
              </a:spcBef>
              <a:spcAft>
                <a:spcPts val="0"/>
              </a:spcAft>
              <a:buClr>
                <a:schemeClr val="dk1"/>
              </a:buClr>
              <a:buSzPts val="1400"/>
              <a:buFont typeface="Arial"/>
              <a:buNone/>
            </a:pPr>
            <a:endParaRPr sz="3200" b="1">
              <a:solidFill>
                <a:schemeClr val="dk1"/>
              </a:solidFill>
              <a:latin typeface="Trebuchet MS"/>
              <a:ea typeface="Trebuchet MS"/>
              <a:cs typeface="Trebuchet MS"/>
              <a:sym typeface="Trebuchet MS"/>
            </a:endParaRPr>
          </a:p>
          <a:p>
            <a:pPr marL="0" lvl="1" indent="0" algn="r" rtl="0">
              <a:spcBef>
                <a:spcPts val="0"/>
              </a:spcBef>
              <a:spcAft>
                <a:spcPts val="0"/>
              </a:spcAft>
              <a:buClr>
                <a:schemeClr val="dk1"/>
              </a:buClr>
              <a:buSzPts val="1400"/>
              <a:buFont typeface="Arial"/>
              <a:buNone/>
            </a:pPr>
            <a:r>
              <a:rPr lang="en-US" sz="3200">
                <a:solidFill>
                  <a:schemeClr val="dk1"/>
                </a:solidFill>
                <a:latin typeface="Trebuchet MS"/>
                <a:ea typeface="Trebuchet MS"/>
                <a:cs typeface="Trebuchet MS"/>
                <a:sym typeface="Trebuchet MS"/>
              </a:rPr>
              <a:t>Marketplace Dr. Improvement, Signal &amp; Warrant</a:t>
            </a:r>
            <a:r>
              <a:rPr lang="en-US" sz="3200" b="1">
                <a:solidFill>
                  <a:schemeClr val="dk1"/>
                </a:solidFill>
                <a:latin typeface="Trebuchet MS"/>
                <a:ea typeface="Trebuchet MS"/>
                <a:cs typeface="Trebuchet MS"/>
                <a:sym typeface="Trebuchet MS"/>
              </a:rPr>
              <a:t> </a:t>
            </a:r>
            <a:endParaRPr sz="3200">
              <a:solidFill>
                <a:schemeClr val="dk1"/>
              </a:solidFill>
              <a:latin typeface="Trebuchet MS"/>
              <a:ea typeface="Trebuchet MS"/>
              <a:cs typeface="Trebuchet MS"/>
              <a:sym typeface="Trebuchet MS"/>
            </a:endParaRPr>
          </a:p>
          <a:p>
            <a:pPr marL="0" lvl="0" indent="0" algn="r" rtl="0">
              <a:lnSpc>
                <a:spcPct val="90000"/>
              </a:lnSpc>
              <a:spcBef>
                <a:spcPts val="0"/>
              </a:spcBef>
              <a:spcAft>
                <a:spcPts val="0"/>
              </a:spcAft>
              <a:buClr>
                <a:schemeClr val="dk1"/>
              </a:buClr>
              <a:buSzPts val="3200"/>
              <a:buFont typeface="Trebuchet MS"/>
              <a:buNone/>
            </a:pPr>
            <a:endParaRPr/>
          </a:p>
        </p:txBody>
      </p:sp>
      <p:sp>
        <p:nvSpPr>
          <p:cNvPr id="201" name="Google Shape;201;g2003e98e3aa_0_11"/>
          <p:cNvSpPr txBox="1">
            <a:spLocks noGrp="1"/>
          </p:cNvSpPr>
          <p:nvPr>
            <p:ph type="body" idx="1"/>
          </p:nvPr>
        </p:nvSpPr>
        <p:spPr>
          <a:xfrm>
            <a:off x="685800" y="1524725"/>
            <a:ext cx="10918500" cy="4831500"/>
          </a:xfrm>
          <a:prstGeom prst="rect">
            <a:avLst/>
          </a:prstGeom>
          <a:noFill/>
          <a:ln>
            <a:noFill/>
          </a:ln>
        </p:spPr>
        <p:txBody>
          <a:bodyPr spcFirstLastPara="1" wrap="square" lIns="0" tIns="0" rIns="0" bIns="0" anchor="t" anchorCtr="0">
            <a:noAutofit/>
          </a:bodyPr>
          <a:lstStyle/>
          <a:p>
            <a:pPr marL="342900" lvl="0" indent="-330200" algn="l" rtl="0">
              <a:lnSpc>
                <a:spcPct val="100000"/>
              </a:lnSpc>
              <a:spcBef>
                <a:spcPts val="0"/>
              </a:spcBef>
              <a:spcAft>
                <a:spcPts val="0"/>
              </a:spcAft>
              <a:buClr>
                <a:schemeClr val="accent2"/>
              </a:buClr>
              <a:buSzPts val="2100"/>
              <a:buFont typeface="Trebuchet MS"/>
              <a:buChar char="•"/>
            </a:pPr>
            <a:r>
              <a:rPr lang="en-US" sz="2100"/>
              <a:t>Majority of the geometric improvements at Marketplace have been completed.  Some additional work and final paving remains.</a:t>
            </a:r>
            <a:endParaRPr sz="2100"/>
          </a:p>
          <a:p>
            <a:pPr marL="457200" lvl="0" indent="0" algn="l" rtl="0">
              <a:lnSpc>
                <a:spcPct val="100000"/>
              </a:lnSpc>
              <a:spcBef>
                <a:spcPts val="0"/>
              </a:spcBef>
              <a:spcAft>
                <a:spcPts val="0"/>
              </a:spcAft>
              <a:buClr>
                <a:schemeClr val="dk1"/>
              </a:buClr>
              <a:buSzPts val="2300"/>
              <a:buFont typeface="Arial"/>
              <a:buNone/>
            </a:pPr>
            <a:endParaRPr sz="2100"/>
          </a:p>
          <a:p>
            <a:pPr marL="342900" lvl="0" indent="-330200" algn="l" rtl="0">
              <a:lnSpc>
                <a:spcPct val="100000"/>
              </a:lnSpc>
              <a:spcBef>
                <a:spcPts val="0"/>
              </a:spcBef>
              <a:spcAft>
                <a:spcPts val="0"/>
              </a:spcAft>
              <a:buClr>
                <a:schemeClr val="accent2"/>
              </a:buClr>
              <a:buSzPts val="2100"/>
              <a:buFont typeface="Trebuchet MS"/>
              <a:buChar char="•"/>
            </a:pPr>
            <a:r>
              <a:rPr lang="en-US" sz="2100"/>
              <a:t>While the traffic study was ongoing, CDOT agreed that the signal poles could be installed prior to warrants. (Just the poles and conduits and no mast arms will be installed at this time until the signals have met their warrants.)</a:t>
            </a:r>
            <a:endParaRPr sz="2100"/>
          </a:p>
          <a:p>
            <a:pPr marL="457200" lvl="0" indent="0" algn="l" rtl="0">
              <a:lnSpc>
                <a:spcPct val="100000"/>
              </a:lnSpc>
              <a:spcBef>
                <a:spcPts val="0"/>
              </a:spcBef>
              <a:spcAft>
                <a:spcPts val="0"/>
              </a:spcAft>
              <a:buClr>
                <a:schemeClr val="dk1"/>
              </a:buClr>
              <a:buSzPts val="2300"/>
              <a:buFont typeface="Arial"/>
              <a:buNone/>
            </a:pPr>
            <a:r>
              <a:rPr lang="en-US" sz="2100"/>
              <a:t>                   </a:t>
            </a:r>
            <a:endParaRPr sz="2100"/>
          </a:p>
          <a:p>
            <a:pPr marL="342900" lvl="0" indent="-330200" algn="l" rtl="0">
              <a:lnSpc>
                <a:spcPct val="100000"/>
              </a:lnSpc>
              <a:spcBef>
                <a:spcPts val="0"/>
              </a:spcBef>
              <a:spcAft>
                <a:spcPts val="0"/>
              </a:spcAft>
              <a:buClr>
                <a:schemeClr val="accent2"/>
              </a:buClr>
              <a:buSzPts val="2100"/>
              <a:buFont typeface="Trebuchet MS"/>
              <a:buChar char="•"/>
            </a:pPr>
            <a:r>
              <a:rPr lang="en-US" sz="2100"/>
              <a:t>A traffic signal warrant study has been completed by the Town of Bennett to establish justification for a traffic signal at Marketplace.  The study has been submitted to CDOT for review. </a:t>
            </a:r>
            <a:endParaRPr sz="2100"/>
          </a:p>
          <a:p>
            <a:pPr marL="0" lvl="0" indent="0" algn="l" rtl="0">
              <a:lnSpc>
                <a:spcPct val="100000"/>
              </a:lnSpc>
              <a:spcBef>
                <a:spcPts val="0"/>
              </a:spcBef>
              <a:spcAft>
                <a:spcPts val="0"/>
              </a:spcAft>
              <a:buClr>
                <a:schemeClr val="dk1"/>
              </a:buClr>
              <a:buSzPts val="1100"/>
              <a:buFont typeface="Arial"/>
              <a:buNone/>
            </a:pPr>
            <a:endParaRPr sz="2100"/>
          </a:p>
          <a:p>
            <a:pPr marL="342900" lvl="0" indent="-342900" algn="l" rtl="0">
              <a:lnSpc>
                <a:spcPct val="100000"/>
              </a:lnSpc>
              <a:spcBef>
                <a:spcPts val="0"/>
              </a:spcBef>
              <a:spcAft>
                <a:spcPts val="0"/>
              </a:spcAft>
              <a:buClr>
                <a:schemeClr val="accent2"/>
              </a:buClr>
              <a:buSzPts val="2300"/>
              <a:buChar char="•"/>
            </a:pPr>
            <a:r>
              <a:rPr lang="en-US" sz="2100"/>
              <a:t>Typical CDOT review time is 1-2 weeks. </a:t>
            </a:r>
            <a:r>
              <a:rPr lang="en-US">
                <a:latin typeface="Calibri"/>
                <a:ea typeface="Calibri"/>
                <a:cs typeface="Calibri"/>
                <a:sym typeface="Calibri"/>
              </a:rPr>
              <a:t>   </a:t>
            </a:r>
            <a:br>
              <a:rPr lang="en-US" sz="1800">
                <a:latin typeface="Arial"/>
                <a:ea typeface="Arial"/>
                <a:cs typeface="Arial"/>
                <a:sym typeface="Arial"/>
              </a:rPr>
            </a:br>
            <a:r>
              <a:rPr lang="en-US">
                <a:latin typeface="Arial"/>
                <a:ea typeface="Arial"/>
                <a:cs typeface="Arial"/>
                <a:sym typeface="Arial"/>
              </a:rPr>
              <a:t>                      </a:t>
            </a:r>
            <a:endParaRPr sz="1400">
              <a:latin typeface="Arial"/>
              <a:ea typeface="Arial"/>
              <a:cs typeface="Arial"/>
              <a:sym typeface="Arial"/>
            </a:endParaRPr>
          </a:p>
          <a:p>
            <a:pPr marL="342900" lvl="0" indent="-190500" algn="l" rtl="0">
              <a:lnSpc>
                <a:spcPct val="100000"/>
              </a:lnSpc>
              <a:spcBef>
                <a:spcPts val="0"/>
              </a:spcBef>
              <a:spcAft>
                <a:spcPts val="0"/>
              </a:spcAft>
              <a:buClr>
                <a:schemeClr val="dk1"/>
              </a:buClr>
              <a:buSzPts val="2400"/>
              <a:buFont typeface="Arial"/>
              <a:buNone/>
            </a:pPr>
            <a:endParaRPr>
              <a:latin typeface="Arial"/>
              <a:ea typeface="Arial"/>
              <a:cs typeface="Arial"/>
              <a:sym typeface="Arial"/>
            </a:endParaRPr>
          </a:p>
          <a:p>
            <a:pPr marL="0" lvl="0" indent="0" algn="l" rtl="0">
              <a:lnSpc>
                <a:spcPct val="90000"/>
              </a:lnSpc>
              <a:spcBef>
                <a:spcPts val="0"/>
              </a:spcBef>
              <a:spcAft>
                <a:spcPts val="0"/>
              </a:spcAft>
              <a:buClr>
                <a:schemeClr val="dk1"/>
              </a:buClr>
              <a:buSzPts val="1100"/>
              <a:buFont typeface="Arial"/>
              <a:buNone/>
            </a:pPr>
            <a:endParaRPr sz="2100"/>
          </a:p>
        </p:txBody>
      </p:sp>
      <p:sp>
        <p:nvSpPr>
          <p:cNvPr id="202" name="Google Shape;202;g2003e98e3aa_0_11"/>
          <p:cNvSpPr txBox="1">
            <a:spLocks noGrp="1"/>
          </p:cNvSpPr>
          <p:nvPr>
            <p:ph type="dt" idx="10"/>
          </p:nvPr>
        </p:nvSpPr>
        <p:spPr>
          <a:xfrm>
            <a:off x="685800" y="6356350"/>
            <a:ext cx="2743200" cy="3651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en-US"/>
              <a:t>3/14/23</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g2003e98e3aa_0_19"/>
          <p:cNvSpPr txBox="1">
            <a:spLocks noGrp="1"/>
          </p:cNvSpPr>
          <p:nvPr>
            <p:ph type="title"/>
          </p:nvPr>
        </p:nvSpPr>
        <p:spPr>
          <a:xfrm>
            <a:off x="2996946" y="-2"/>
            <a:ext cx="8509200" cy="1143000"/>
          </a:xfrm>
          <a:prstGeom prst="rect">
            <a:avLst/>
          </a:prstGeom>
          <a:noFill/>
          <a:ln>
            <a:noFill/>
          </a:ln>
        </p:spPr>
        <p:txBody>
          <a:bodyPr spcFirstLastPara="1" wrap="square" lIns="0" tIns="0" rIns="0" bIns="0" anchor="ctr" anchorCtr="0">
            <a:noAutofit/>
          </a:bodyPr>
          <a:lstStyle/>
          <a:p>
            <a:pPr marL="0" lvl="0" indent="0" algn="r" rtl="0">
              <a:lnSpc>
                <a:spcPct val="90000"/>
              </a:lnSpc>
              <a:spcBef>
                <a:spcPts val="0"/>
              </a:spcBef>
              <a:spcAft>
                <a:spcPts val="0"/>
              </a:spcAft>
              <a:buClr>
                <a:schemeClr val="dk1"/>
              </a:buClr>
              <a:buSzPts val="3200"/>
              <a:buFont typeface="Trebuchet MS"/>
              <a:buNone/>
            </a:pPr>
            <a:endParaRPr/>
          </a:p>
          <a:p>
            <a:pPr marL="0" lvl="0" indent="0" algn="r" rtl="0">
              <a:lnSpc>
                <a:spcPct val="90000"/>
              </a:lnSpc>
              <a:spcBef>
                <a:spcPts val="0"/>
              </a:spcBef>
              <a:spcAft>
                <a:spcPts val="0"/>
              </a:spcAft>
              <a:buClr>
                <a:schemeClr val="dk1"/>
              </a:buClr>
              <a:buSzPts val="3200"/>
              <a:buFont typeface="Trebuchet MS"/>
              <a:buNone/>
            </a:pPr>
            <a:r>
              <a:rPr lang="en-US"/>
              <a:t>CDOT R1 Bike/Ped  Safety Study</a:t>
            </a:r>
            <a:endParaRPr/>
          </a:p>
          <a:p>
            <a:pPr marL="0" lvl="0" indent="0" algn="r" rtl="0">
              <a:lnSpc>
                <a:spcPct val="90000"/>
              </a:lnSpc>
              <a:spcBef>
                <a:spcPts val="0"/>
              </a:spcBef>
              <a:spcAft>
                <a:spcPts val="0"/>
              </a:spcAft>
              <a:buClr>
                <a:schemeClr val="dk1"/>
              </a:buClr>
              <a:buSzPts val="3200"/>
              <a:buFont typeface="Trebuchet MS"/>
              <a:buNone/>
            </a:pPr>
            <a:endParaRPr/>
          </a:p>
        </p:txBody>
      </p:sp>
      <p:sp>
        <p:nvSpPr>
          <p:cNvPr id="209" name="Google Shape;209;g2003e98e3aa_0_19"/>
          <p:cNvSpPr txBox="1">
            <a:spLocks noGrp="1"/>
          </p:cNvSpPr>
          <p:nvPr>
            <p:ph type="body" idx="1"/>
          </p:nvPr>
        </p:nvSpPr>
        <p:spPr>
          <a:xfrm>
            <a:off x="685800" y="1524725"/>
            <a:ext cx="10780500" cy="4831500"/>
          </a:xfrm>
          <a:prstGeom prst="rect">
            <a:avLst/>
          </a:prstGeom>
          <a:noFill/>
          <a:ln>
            <a:noFill/>
          </a:ln>
        </p:spPr>
        <p:txBody>
          <a:bodyPr spcFirstLastPara="1" wrap="square" lIns="0" tIns="0" rIns="0" bIns="0" anchor="t" anchorCtr="0">
            <a:noAutofit/>
          </a:bodyPr>
          <a:lstStyle/>
          <a:p>
            <a:pPr marL="457200" lvl="0" indent="-361950" algn="l" rtl="0">
              <a:lnSpc>
                <a:spcPct val="150000"/>
              </a:lnSpc>
              <a:spcBef>
                <a:spcPts val="560"/>
              </a:spcBef>
              <a:spcAft>
                <a:spcPts val="0"/>
              </a:spcAft>
              <a:buClr>
                <a:schemeClr val="accent2"/>
              </a:buClr>
              <a:buSzPts val="2100"/>
              <a:buChar char="●"/>
            </a:pPr>
            <a:r>
              <a:rPr lang="en-US" sz="2100" dirty="0"/>
              <a:t>Bike/Ped Improvement Implementation - CDOT is working on a task order for completion of the Plans, Specifications &amp; Estimate (PS&amp;E) package at E. Colfax Ave. at Adams St. and 1st Street at Centennial Dr.</a:t>
            </a:r>
            <a:endParaRPr sz="2100" dirty="0"/>
          </a:p>
          <a:p>
            <a:pPr marL="457200" lvl="0" indent="0" algn="l" rtl="0">
              <a:lnSpc>
                <a:spcPct val="150000"/>
              </a:lnSpc>
              <a:spcBef>
                <a:spcPts val="560"/>
              </a:spcBef>
              <a:spcAft>
                <a:spcPts val="0"/>
              </a:spcAft>
              <a:buClr>
                <a:schemeClr val="dk1"/>
              </a:buClr>
              <a:buSzPts val="1100"/>
              <a:buFont typeface="Arial"/>
              <a:buNone/>
            </a:pPr>
            <a:endParaRPr sz="2100" dirty="0"/>
          </a:p>
          <a:p>
            <a:pPr marL="457200" lvl="0" indent="-361950" algn="l" rtl="0">
              <a:lnSpc>
                <a:spcPct val="150000"/>
              </a:lnSpc>
              <a:spcBef>
                <a:spcPts val="560"/>
              </a:spcBef>
              <a:spcAft>
                <a:spcPts val="0"/>
              </a:spcAft>
              <a:buClr>
                <a:schemeClr val="accent2"/>
              </a:buClr>
              <a:buSzPts val="2100"/>
              <a:buChar char="●"/>
            </a:pPr>
            <a:r>
              <a:rPr lang="en-US" sz="2100" dirty="0"/>
              <a:t>CDOT Traffic is working on a design schedule and is meeting with </a:t>
            </a:r>
            <a:r>
              <a:rPr lang="en-US" sz="2100" dirty="0" err="1"/>
              <a:t>speciality</a:t>
            </a:r>
            <a:r>
              <a:rPr lang="en-US" sz="2100" dirty="0"/>
              <a:t> units to figure out what can be completed in-house so we can reduce design cost.</a:t>
            </a:r>
            <a:endParaRPr sz="2100" dirty="0"/>
          </a:p>
          <a:p>
            <a:pPr marL="457200" lvl="0" indent="0" algn="l" rtl="0">
              <a:lnSpc>
                <a:spcPct val="120000"/>
              </a:lnSpc>
              <a:spcBef>
                <a:spcPts val="560"/>
              </a:spcBef>
              <a:spcAft>
                <a:spcPts val="0"/>
              </a:spcAft>
              <a:buClr>
                <a:schemeClr val="dk1"/>
              </a:buClr>
              <a:buSzPts val="1100"/>
              <a:buFont typeface="Arial"/>
              <a:buNone/>
            </a:pPr>
            <a:endParaRPr sz="2800" dirty="0">
              <a:solidFill>
                <a:srgbClr val="3F3F3F"/>
              </a:solidFill>
            </a:endParaRPr>
          </a:p>
          <a:p>
            <a:pPr marL="285750" lvl="0" indent="-196850" algn="l" rtl="0">
              <a:lnSpc>
                <a:spcPct val="100000"/>
              </a:lnSpc>
              <a:spcBef>
                <a:spcPts val="0"/>
              </a:spcBef>
              <a:spcAft>
                <a:spcPts val="0"/>
              </a:spcAft>
              <a:buClr>
                <a:schemeClr val="dk1"/>
              </a:buClr>
              <a:buSzPts val="1400"/>
              <a:buFont typeface="Arial"/>
              <a:buNone/>
            </a:pPr>
            <a:endParaRPr sz="2000" dirty="0">
              <a:solidFill>
                <a:srgbClr val="595959"/>
              </a:solidFill>
              <a:latin typeface="Arial"/>
              <a:ea typeface="Arial"/>
              <a:cs typeface="Arial"/>
              <a:sym typeface="Arial"/>
            </a:endParaRPr>
          </a:p>
          <a:p>
            <a:pPr marL="285750" lvl="0" indent="-196850" algn="l" rtl="0">
              <a:lnSpc>
                <a:spcPct val="100000"/>
              </a:lnSpc>
              <a:spcBef>
                <a:spcPts val="0"/>
              </a:spcBef>
              <a:spcAft>
                <a:spcPts val="0"/>
              </a:spcAft>
              <a:buClr>
                <a:schemeClr val="dk1"/>
              </a:buClr>
              <a:buSzPts val="1400"/>
              <a:buFont typeface="Arial"/>
              <a:buNone/>
            </a:pPr>
            <a:endParaRPr sz="2000" dirty="0">
              <a:latin typeface="Arial"/>
              <a:ea typeface="Arial"/>
              <a:cs typeface="Arial"/>
              <a:sym typeface="Arial"/>
            </a:endParaRPr>
          </a:p>
          <a:p>
            <a:pPr marL="0" lvl="0" indent="0" algn="l" rtl="0">
              <a:lnSpc>
                <a:spcPct val="115000"/>
              </a:lnSpc>
              <a:spcBef>
                <a:spcPts val="1400"/>
              </a:spcBef>
              <a:spcAft>
                <a:spcPts val="0"/>
              </a:spcAft>
              <a:buNone/>
            </a:pPr>
            <a:endParaRPr sz="2100" dirty="0"/>
          </a:p>
          <a:p>
            <a:pPr marL="0" lvl="0" indent="0" algn="l" rtl="0">
              <a:lnSpc>
                <a:spcPct val="90000"/>
              </a:lnSpc>
              <a:spcBef>
                <a:spcPts val="0"/>
              </a:spcBef>
              <a:spcAft>
                <a:spcPts val="0"/>
              </a:spcAft>
              <a:buClr>
                <a:schemeClr val="dk1"/>
              </a:buClr>
              <a:buSzPts val="1100"/>
              <a:buFont typeface="Arial"/>
              <a:buNone/>
            </a:pPr>
            <a:endParaRPr sz="2000" dirty="0"/>
          </a:p>
          <a:p>
            <a:pPr marL="0" lvl="0" indent="0" algn="l" rtl="0">
              <a:lnSpc>
                <a:spcPct val="90000"/>
              </a:lnSpc>
              <a:spcBef>
                <a:spcPts val="0"/>
              </a:spcBef>
              <a:spcAft>
                <a:spcPts val="0"/>
              </a:spcAft>
              <a:buClr>
                <a:schemeClr val="dk1"/>
              </a:buClr>
              <a:buSzPts val="1100"/>
              <a:buFont typeface="Arial"/>
              <a:buNone/>
            </a:pPr>
            <a:endParaRPr sz="2000" dirty="0"/>
          </a:p>
        </p:txBody>
      </p:sp>
      <p:sp>
        <p:nvSpPr>
          <p:cNvPr id="210" name="Google Shape;210;g2003e98e3aa_0_19"/>
          <p:cNvSpPr txBox="1">
            <a:spLocks noGrp="1"/>
          </p:cNvSpPr>
          <p:nvPr>
            <p:ph type="dt" idx="10"/>
          </p:nvPr>
        </p:nvSpPr>
        <p:spPr>
          <a:xfrm>
            <a:off x="685800" y="6356350"/>
            <a:ext cx="2743200" cy="3651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en-US"/>
              <a:t>3/14/23</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g20061ab8b2a_0_8"/>
          <p:cNvSpPr txBox="1">
            <a:spLocks noGrp="1"/>
          </p:cNvSpPr>
          <p:nvPr>
            <p:ph type="title"/>
          </p:nvPr>
        </p:nvSpPr>
        <p:spPr>
          <a:xfrm>
            <a:off x="2996946" y="-2"/>
            <a:ext cx="8509200" cy="1143000"/>
          </a:xfrm>
          <a:prstGeom prst="rect">
            <a:avLst/>
          </a:prstGeom>
        </p:spPr>
        <p:txBody>
          <a:bodyPr spcFirstLastPara="1" wrap="square" lIns="0" tIns="0" rIns="0" bIns="0" anchor="ctr" anchorCtr="0">
            <a:noAutofit/>
          </a:bodyPr>
          <a:lstStyle/>
          <a:p>
            <a:pPr marL="0" lvl="0" indent="0" algn="r" rtl="0">
              <a:spcBef>
                <a:spcPts val="0"/>
              </a:spcBef>
              <a:spcAft>
                <a:spcPts val="0"/>
              </a:spcAft>
              <a:buClr>
                <a:schemeClr val="dk1"/>
              </a:buClr>
              <a:buSzPts val="3200"/>
              <a:buFont typeface="Trebuchet MS"/>
              <a:buNone/>
            </a:pPr>
            <a:r>
              <a:rPr lang="en-US" sz="2800"/>
              <a:t>CDOT R1 Bike/Ped  Safety Study: Centennial &amp; 1st</a:t>
            </a:r>
            <a:endParaRPr sz="2800"/>
          </a:p>
        </p:txBody>
      </p:sp>
      <p:sp>
        <p:nvSpPr>
          <p:cNvPr id="217" name="Google Shape;217;g20061ab8b2a_0_8"/>
          <p:cNvSpPr txBox="1">
            <a:spLocks noGrp="1"/>
          </p:cNvSpPr>
          <p:nvPr>
            <p:ph type="sldNum" idx="12"/>
          </p:nvPr>
        </p:nvSpPr>
        <p:spPr>
          <a:xfrm>
            <a:off x="8763000" y="6356350"/>
            <a:ext cx="2743200" cy="3651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a:t>12</a:t>
            </a:fld>
            <a:endParaRPr/>
          </a:p>
        </p:txBody>
      </p:sp>
      <p:pic>
        <p:nvPicPr>
          <p:cNvPr id="218" name="Google Shape;218;g20061ab8b2a_0_8"/>
          <p:cNvPicPr preferRelativeResize="0"/>
          <p:nvPr/>
        </p:nvPicPr>
        <p:blipFill>
          <a:blip r:embed="rId3">
            <a:alphaModFix/>
          </a:blip>
          <a:stretch>
            <a:fillRect/>
          </a:stretch>
        </p:blipFill>
        <p:spPr>
          <a:xfrm>
            <a:off x="1688020" y="1143000"/>
            <a:ext cx="8622408" cy="557844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g20061ab8b2a_0_17"/>
          <p:cNvSpPr txBox="1">
            <a:spLocks noGrp="1"/>
          </p:cNvSpPr>
          <p:nvPr>
            <p:ph type="title"/>
          </p:nvPr>
        </p:nvSpPr>
        <p:spPr>
          <a:xfrm>
            <a:off x="2996946" y="-2"/>
            <a:ext cx="8509200" cy="11430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r>
              <a:rPr lang="en-US" sz="2900"/>
              <a:t>CDOT R1 Bike/Ped  Safety Study: Colfax &amp; Adams</a:t>
            </a:r>
            <a:endParaRPr sz="2900"/>
          </a:p>
        </p:txBody>
      </p:sp>
      <p:sp>
        <p:nvSpPr>
          <p:cNvPr id="225" name="Google Shape;225;g20061ab8b2a_0_17"/>
          <p:cNvSpPr txBox="1">
            <a:spLocks noGrp="1"/>
          </p:cNvSpPr>
          <p:nvPr>
            <p:ph type="sldNum" idx="12"/>
          </p:nvPr>
        </p:nvSpPr>
        <p:spPr>
          <a:xfrm>
            <a:off x="8763000" y="6356350"/>
            <a:ext cx="2743200" cy="3651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a:t>13</a:t>
            </a:fld>
            <a:endParaRPr/>
          </a:p>
        </p:txBody>
      </p:sp>
      <p:pic>
        <p:nvPicPr>
          <p:cNvPr id="226" name="Google Shape;226;g20061ab8b2a_0_17"/>
          <p:cNvPicPr preferRelativeResize="0"/>
          <p:nvPr/>
        </p:nvPicPr>
        <p:blipFill>
          <a:blip r:embed="rId3">
            <a:alphaModFix/>
          </a:blip>
          <a:stretch>
            <a:fillRect/>
          </a:stretch>
        </p:blipFill>
        <p:spPr>
          <a:xfrm>
            <a:off x="1713625" y="1279650"/>
            <a:ext cx="8063027" cy="521655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g2003e98e3aa_0_27"/>
          <p:cNvSpPr txBox="1">
            <a:spLocks noGrp="1"/>
          </p:cNvSpPr>
          <p:nvPr>
            <p:ph type="title"/>
          </p:nvPr>
        </p:nvSpPr>
        <p:spPr>
          <a:xfrm>
            <a:off x="2996946" y="-2"/>
            <a:ext cx="8509200" cy="1143000"/>
          </a:xfrm>
          <a:prstGeom prst="rect">
            <a:avLst/>
          </a:prstGeom>
          <a:noFill/>
          <a:ln>
            <a:noFill/>
          </a:ln>
        </p:spPr>
        <p:txBody>
          <a:bodyPr spcFirstLastPara="1" wrap="square" lIns="0" tIns="0" rIns="0" bIns="0" anchor="ctr" anchorCtr="0">
            <a:noAutofit/>
          </a:bodyPr>
          <a:lstStyle/>
          <a:p>
            <a:pPr marL="0" lvl="0" indent="0" algn="r" rtl="0">
              <a:lnSpc>
                <a:spcPct val="90000"/>
              </a:lnSpc>
              <a:spcBef>
                <a:spcPts val="0"/>
              </a:spcBef>
              <a:spcAft>
                <a:spcPts val="0"/>
              </a:spcAft>
              <a:buClr>
                <a:schemeClr val="dk1"/>
              </a:buClr>
              <a:buSzPts val="3200"/>
              <a:buFont typeface="Trebuchet MS"/>
              <a:buNone/>
            </a:pPr>
            <a:endParaRPr/>
          </a:p>
          <a:p>
            <a:pPr marL="0" lvl="0" indent="0" algn="r" rtl="0">
              <a:lnSpc>
                <a:spcPct val="90000"/>
              </a:lnSpc>
              <a:spcBef>
                <a:spcPts val="0"/>
              </a:spcBef>
              <a:spcAft>
                <a:spcPts val="0"/>
              </a:spcAft>
              <a:buClr>
                <a:schemeClr val="dk1"/>
              </a:buClr>
              <a:buSzPts val="3200"/>
              <a:buFont typeface="Trebuchet MS"/>
              <a:buNone/>
            </a:pPr>
            <a:endParaRPr/>
          </a:p>
          <a:p>
            <a:pPr marL="0" lvl="0" indent="0" algn="r" rtl="0">
              <a:lnSpc>
                <a:spcPct val="90000"/>
              </a:lnSpc>
              <a:spcBef>
                <a:spcPts val="0"/>
              </a:spcBef>
              <a:spcAft>
                <a:spcPts val="0"/>
              </a:spcAft>
              <a:buClr>
                <a:schemeClr val="dk1"/>
              </a:buClr>
              <a:buSzPts val="3200"/>
              <a:buFont typeface="Trebuchet MS"/>
              <a:buNone/>
            </a:pPr>
            <a:r>
              <a:rPr lang="en-US"/>
              <a:t>Exit 305 - Kiowa-Bennett Bridge</a:t>
            </a:r>
            <a:endParaRPr/>
          </a:p>
          <a:p>
            <a:pPr marL="0" lvl="0" indent="0" algn="r" rtl="0">
              <a:lnSpc>
                <a:spcPct val="90000"/>
              </a:lnSpc>
              <a:spcBef>
                <a:spcPts val="0"/>
              </a:spcBef>
              <a:spcAft>
                <a:spcPts val="0"/>
              </a:spcAft>
              <a:buClr>
                <a:schemeClr val="dk1"/>
              </a:buClr>
              <a:buSzPts val="3200"/>
              <a:buFont typeface="Trebuchet MS"/>
              <a:buNone/>
            </a:pPr>
            <a:endParaRPr/>
          </a:p>
          <a:p>
            <a:pPr marL="0" lvl="0" indent="0" algn="r" rtl="0">
              <a:lnSpc>
                <a:spcPct val="90000"/>
              </a:lnSpc>
              <a:spcBef>
                <a:spcPts val="0"/>
              </a:spcBef>
              <a:spcAft>
                <a:spcPts val="0"/>
              </a:spcAft>
              <a:buClr>
                <a:schemeClr val="dk1"/>
              </a:buClr>
              <a:buSzPts val="3200"/>
              <a:buFont typeface="Trebuchet MS"/>
              <a:buNone/>
            </a:pPr>
            <a:endParaRPr/>
          </a:p>
        </p:txBody>
      </p:sp>
      <p:sp>
        <p:nvSpPr>
          <p:cNvPr id="233" name="Google Shape;233;g2003e98e3aa_0_27"/>
          <p:cNvSpPr txBox="1">
            <a:spLocks noGrp="1"/>
          </p:cNvSpPr>
          <p:nvPr>
            <p:ph type="body" idx="1"/>
          </p:nvPr>
        </p:nvSpPr>
        <p:spPr>
          <a:xfrm>
            <a:off x="366682" y="1524850"/>
            <a:ext cx="5410200" cy="4831500"/>
          </a:xfrm>
          <a:prstGeom prst="rect">
            <a:avLst/>
          </a:prstGeom>
          <a:noFill/>
          <a:ln>
            <a:noFill/>
          </a:ln>
        </p:spPr>
        <p:txBody>
          <a:bodyPr spcFirstLastPara="1" wrap="square" lIns="0" tIns="0" rIns="0" bIns="0" anchor="t" anchorCtr="0">
            <a:noAutofit/>
          </a:bodyPr>
          <a:lstStyle/>
          <a:p>
            <a:pPr indent="-361950">
              <a:lnSpc>
                <a:spcPct val="100000"/>
              </a:lnSpc>
              <a:spcBef>
                <a:spcPts val="0"/>
              </a:spcBef>
              <a:buClr>
                <a:schemeClr val="accent2"/>
              </a:buClr>
              <a:buSzPts val="2100"/>
              <a:buFont typeface="Arial"/>
              <a:buChar char="●"/>
            </a:pPr>
            <a:r>
              <a:rPr lang="en-US" sz="2000" dirty="0"/>
              <a:t>Bridge F-19-AF is a BTE eligible structure that is included in a R1 Bridge Prioritization Project that is actively progressing.</a:t>
            </a:r>
            <a:endParaRPr sz="2000" dirty="0"/>
          </a:p>
          <a:p>
            <a:pPr marL="0" lvl="0" indent="0" algn="l" rtl="0">
              <a:lnSpc>
                <a:spcPct val="90000"/>
              </a:lnSpc>
              <a:spcBef>
                <a:spcPts val="0"/>
              </a:spcBef>
              <a:spcAft>
                <a:spcPts val="0"/>
              </a:spcAft>
              <a:buClr>
                <a:schemeClr val="dk1"/>
              </a:buClr>
              <a:buSzPts val="1100"/>
              <a:buFont typeface="Arial"/>
              <a:buNone/>
            </a:pPr>
            <a:endParaRPr sz="2000" dirty="0"/>
          </a:p>
          <a:p>
            <a:pPr lvl="0" indent="-361950">
              <a:lnSpc>
                <a:spcPct val="100000"/>
              </a:lnSpc>
              <a:spcBef>
                <a:spcPts val="0"/>
              </a:spcBef>
              <a:buClr>
                <a:schemeClr val="accent2"/>
              </a:buClr>
              <a:buSzPts val="2100"/>
              <a:buFont typeface="Arial"/>
              <a:buChar char="●"/>
            </a:pPr>
            <a:r>
              <a:rPr lang="en-US" sz="2000" dirty="0"/>
              <a:t>This project prioritizes Region 1’s structures that are in need of repair and replacement, while additionally working with the stakeholders and identifying strategic grant and funding opportunities.</a:t>
            </a:r>
            <a:endParaRPr sz="2000" dirty="0"/>
          </a:p>
          <a:p>
            <a:pPr lvl="0" indent="-361950">
              <a:lnSpc>
                <a:spcPct val="100000"/>
              </a:lnSpc>
              <a:spcBef>
                <a:spcPts val="0"/>
              </a:spcBef>
              <a:buClr>
                <a:schemeClr val="accent2"/>
              </a:buClr>
              <a:buSzPts val="2100"/>
              <a:buFont typeface="Arial"/>
              <a:buChar char="●"/>
            </a:pPr>
            <a:endParaRPr sz="2000" dirty="0"/>
          </a:p>
          <a:p>
            <a:pPr lvl="0" indent="-361950">
              <a:lnSpc>
                <a:spcPct val="100000"/>
              </a:lnSpc>
              <a:spcBef>
                <a:spcPts val="0"/>
              </a:spcBef>
              <a:buClr>
                <a:schemeClr val="accent2"/>
              </a:buClr>
              <a:buSzPts val="2100"/>
              <a:buFont typeface="Arial"/>
              <a:buChar char="●"/>
            </a:pPr>
            <a:r>
              <a:rPr lang="en-US" sz="2000" dirty="0"/>
              <a:t>CDOT and the project team will collaborate with the Town of Bennett structure F-19-AF throughout the project.</a:t>
            </a:r>
            <a:endParaRPr sz="2000" dirty="0"/>
          </a:p>
        </p:txBody>
      </p:sp>
      <p:sp>
        <p:nvSpPr>
          <p:cNvPr id="234" name="Google Shape;234;g2003e98e3aa_0_27"/>
          <p:cNvSpPr txBox="1">
            <a:spLocks noGrp="1"/>
          </p:cNvSpPr>
          <p:nvPr>
            <p:ph type="dt" idx="10"/>
          </p:nvPr>
        </p:nvSpPr>
        <p:spPr>
          <a:xfrm>
            <a:off x="685800" y="6356350"/>
            <a:ext cx="2743200" cy="3651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en-US"/>
              <a:t>3/14/23</a:t>
            </a:r>
            <a:endParaRPr/>
          </a:p>
        </p:txBody>
      </p:sp>
      <p:pic>
        <p:nvPicPr>
          <p:cNvPr id="235" name="Google Shape;235;g2003e98e3aa_0_27"/>
          <p:cNvPicPr preferRelativeResize="0"/>
          <p:nvPr/>
        </p:nvPicPr>
        <p:blipFill>
          <a:blip r:embed="rId3">
            <a:alphaModFix/>
          </a:blip>
          <a:stretch>
            <a:fillRect/>
          </a:stretch>
        </p:blipFill>
        <p:spPr>
          <a:xfrm>
            <a:off x="6318857" y="2580237"/>
            <a:ext cx="5366376" cy="2720726"/>
          </a:xfrm>
          <a:prstGeom prst="rect">
            <a:avLst/>
          </a:prstGeom>
          <a:noFill/>
          <a:ln>
            <a:solidFill>
              <a:schemeClr val="accent1"/>
            </a:solid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g2003e98e3aa_0_41"/>
          <p:cNvSpPr txBox="1">
            <a:spLocks noGrp="1"/>
          </p:cNvSpPr>
          <p:nvPr>
            <p:ph type="title"/>
          </p:nvPr>
        </p:nvSpPr>
        <p:spPr>
          <a:xfrm>
            <a:off x="2996946" y="-2"/>
            <a:ext cx="8509200" cy="1143000"/>
          </a:xfrm>
          <a:prstGeom prst="rect">
            <a:avLst/>
          </a:prstGeom>
          <a:noFill/>
          <a:ln>
            <a:noFill/>
          </a:ln>
        </p:spPr>
        <p:txBody>
          <a:bodyPr spcFirstLastPara="1" wrap="square" lIns="0" tIns="0" rIns="0" bIns="0" anchor="ctr" anchorCtr="0">
            <a:noAutofit/>
          </a:bodyPr>
          <a:lstStyle/>
          <a:p>
            <a:pPr marL="0" lvl="0" indent="0" algn="r" rtl="0">
              <a:lnSpc>
                <a:spcPct val="90000"/>
              </a:lnSpc>
              <a:spcBef>
                <a:spcPts val="0"/>
              </a:spcBef>
              <a:spcAft>
                <a:spcPts val="0"/>
              </a:spcAft>
              <a:buClr>
                <a:schemeClr val="dk1"/>
              </a:buClr>
              <a:buSzPts val="3200"/>
              <a:buFont typeface="Trebuchet MS"/>
              <a:buNone/>
            </a:pPr>
            <a:r>
              <a:rPr lang="en-US"/>
              <a:t>Other Partnering Projects </a:t>
            </a:r>
            <a:endParaRPr/>
          </a:p>
        </p:txBody>
      </p:sp>
      <p:sp>
        <p:nvSpPr>
          <p:cNvPr id="242" name="Google Shape;242;g2003e98e3aa_0_41"/>
          <p:cNvSpPr txBox="1">
            <a:spLocks noGrp="1"/>
          </p:cNvSpPr>
          <p:nvPr>
            <p:ph type="body" idx="1"/>
          </p:nvPr>
        </p:nvSpPr>
        <p:spPr>
          <a:xfrm>
            <a:off x="685800" y="1524725"/>
            <a:ext cx="11007300" cy="4831500"/>
          </a:xfrm>
          <a:prstGeom prst="rect">
            <a:avLst/>
          </a:prstGeom>
          <a:noFill/>
          <a:ln>
            <a:noFill/>
          </a:ln>
        </p:spPr>
        <p:txBody>
          <a:bodyPr spcFirstLastPara="1" wrap="square" lIns="0" tIns="0" rIns="0" bIns="0" anchor="t" anchorCtr="0">
            <a:noAutofit/>
          </a:bodyPr>
          <a:lstStyle/>
          <a:p>
            <a:pPr marL="457200" lvl="0" indent="-361950" algn="l" rtl="0">
              <a:lnSpc>
                <a:spcPct val="120000"/>
              </a:lnSpc>
              <a:spcBef>
                <a:spcPts val="560"/>
              </a:spcBef>
              <a:spcAft>
                <a:spcPts val="0"/>
              </a:spcAft>
              <a:buClr>
                <a:schemeClr val="accent2"/>
              </a:buClr>
              <a:buSzPts val="2100"/>
              <a:buChar char="●"/>
            </a:pPr>
            <a:r>
              <a:rPr lang="en-US" sz="2100"/>
              <a:t>The Access Control Plan was signed 9-21-2022 and is now official.</a:t>
            </a:r>
            <a:endParaRPr sz="2100"/>
          </a:p>
          <a:p>
            <a:pPr marL="457200" lvl="0" indent="0" algn="l" rtl="0">
              <a:lnSpc>
                <a:spcPct val="120000"/>
              </a:lnSpc>
              <a:spcBef>
                <a:spcPts val="560"/>
              </a:spcBef>
              <a:spcAft>
                <a:spcPts val="0"/>
              </a:spcAft>
              <a:buClr>
                <a:schemeClr val="dk1"/>
              </a:buClr>
              <a:buSzPts val="1100"/>
              <a:buFont typeface="Arial"/>
              <a:buNone/>
            </a:pPr>
            <a:endParaRPr sz="2100"/>
          </a:p>
          <a:p>
            <a:pPr marL="457200" lvl="0" indent="-361950" algn="l" rtl="0">
              <a:lnSpc>
                <a:spcPct val="120000"/>
              </a:lnSpc>
              <a:spcBef>
                <a:spcPts val="560"/>
              </a:spcBef>
              <a:spcAft>
                <a:spcPts val="0"/>
              </a:spcAft>
              <a:buClr>
                <a:schemeClr val="accent2"/>
              </a:buClr>
              <a:buSzPts val="2100"/>
              <a:buChar char="●"/>
            </a:pPr>
            <a:r>
              <a:rPr lang="en-US" sz="2100"/>
              <a:t>Bennett Transportation Master Plan reviewed and comments provided in February.</a:t>
            </a:r>
            <a:endParaRPr sz="2100"/>
          </a:p>
          <a:p>
            <a:pPr marL="457200" lvl="0" indent="0" algn="l" rtl="0">
              <a:lnSpc>
                <a:spcPct val="120000"/>
              </a:lnSpc>
              <a:spcBef>
                <a:spcPts val="560"/>
              </a:spcBef>
              <a:spcAft>
                <a:spcPts val="0"/>
              </a:spcAft>
              <a:buClr>
                <a:schemeClr val="dk1"/>
              </a:buClr>
              <a:buSzPts val="1100"/>
              <a:buFont typeface="Arial"/>
              <a:buNone/>
            </a:pPr>
            <a:endParaRPr sz="2100"/>
          </a:p>
          <a:p>
            <a:pPr marL="457200" lvl="0" indent="-361950" algn="l" rtl="0">
              <a:lnSpc>
                <a:spcPct val="120000"/>
              </a:lnSpc>
              <a:spcBef>
                <a:spcPts val="560"/>
              </a:spcBef>
              <a:spcAft>
                <a:spcPts val="0"/>
              </a:spcAft>
              <a:buClr>
                <a:schemeClr val="accent2"/>
              </a:buClr>
              <a:buSzPts val="2100"/>
              <a:buChar char="●"/>
            </a:pPr>
            <a:r>
              <a:rPr lang="en-US" sz="2100"/>
              <a:t>Speed limit adjustment through Town </a:t>
            </a:r>
            <a:endParaRPr sz="2100"/>
          </a:p>
          <a:p>
            <a:pPr marL="914400" lvl="1" indent="-342900" algn="l" rtl="0">
              <a:lnSpc>
                <a:spcPct val="100000"/>
              </a:lnSpc>
              <a:spcBef>
                <a:spcPts val="0"/>
              </a:spcBef>
              <a:spcAft>
                <a:spcPts val="0"/>
              </a:spcAft>
              <a:buClr>
                <a:schemeClr val="accent2"/>
              </a:buClr>
              <a:buSzPts val="1800"/>
              <a:buFont typeface="Courier New"/>
              <a:buChar char="○"/>
            </a:pPr>
            <a:r>
              <a:rPr lang="en-US" sz="1800"/>
              <a:t>If the Town wants to request we will send them an agreement form and and the Town will agree that IF the study showed a change of a speed limit is needed, they would accept.</a:t>
            </a:r>
            <a:endParaRPr sz="1800"/>
          </a:p>
          <a:p>
            <a:pPr marL="0" lvl="0" indent="0" algn="l" rtl="0">
              <a:lnSpc>
                <a:spcPct val="90000"/>
              </a:lnSpc>
              <a:spcBef>
                <a:spcPts val="0"/>
              </a:spcBef>
              <a:spcAft>
                <a:spcPts val="0"/>
              </a:spcAft>
              <a:buClr>
                <a:schemeClr val="dk1"/>
              </a:buClr>
              <a:buSzPts val="1100"/>
              <a:buFont typeface="Arial"/>
              <a:buNone/>
            </a:pPr>
            <a:endParaRPr sz="2100"/>
          </a:p>
        </p:txBody>
      </p:sp>
      <p:sp>
        <p:nvSpPr>
          <p:cNvPr id="243" name="Google Shape;243;g2003e98e3aa_0_41"/>
          <p:cNvSpPr txBox="1">
            <a:spLocks noGrp="1"/>
          </p:cNvSpPr>
          <p:nvPr>
            <p:ph type="dt" idx="10"/>
          </p:nvPr>
        </p:nvSpPr>
        <p:spPr>
          <a:xfrm>
            <a:off x="685800" y="6356350"/>
            <a:ext cx="2743200" cy="3651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en-US"/>
              <a:t>3/14/23</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g2003e98e3aa_0_1"/>
          <p:cNvSpPr txBox="1">
            <a:spLocks noGrp="1"/>
          </p:cNvSpPr>
          <p:nvPr>
            <p:ph type="title"/>
          </p:nvPr>
        </p:nvSpPr>
        <p:spPr>
          <a:xfrm>
            <a:off x="2996946" y="-2"/>
            <a:ext cx="8509200" cy="1143000"/>
          </a:xfrm>
          <a:prstGeom prst="rect">
            <a:avLst/>
          </a:prstGeom>
          <a:noFill/>
          <a:ln>
            <a:noFill/>
          </a:ln>
        </p:spPr>
        <p:txBody>
          <a:bodyPr spcFirstLastPara="1" wrap="square" lIns="0" tIns="0" rIns="0" bIns="0" anchor="ctr" anchorCtr="0">
            <a:noAutofit/>
          </a:bodyPr>
          <a:lstStyle/>
          <a:p>
            <a:pPr marL="0" lvl="0" indent="0" algn="r" rtl="0">
              <a:lnSpc>
                <a:spcPct val="90000"/>
              </a:lnSpc>
              <a:spcBef>
                <a:spcPts val="0"/>
              </a:spcBef>
              <a:spcAft>
                <a:spcPts val="0"/>
              </a:spcAft>
              <a:buClr>
                <a:schemeClr val="dk1"/>
              </a:buClr>
              <a:buSzPts val="3200"/>
              <a:buFont typeface="Trebuchet MS"/>
              <a:buNone/>
            </a:pPr>
            <a:r>
              <a:rPr lang="en-US"/>
              <a:t>Other Partnering Projects</a:t>
            </a:r>
            <a:endParaRPr/>
          </a:p>
        </p:txBody>
      </p:sp>
      <p:sp>
        <p:nvSpPr>
          <p:cNvPr id="250" name="Google Shape;250;g2003e98e3aa_0_1"/>
          <p:cNvSpPr txBox="1">
            <a:spLocks noGrp="1"/>
          </p:cNvSpPr>
          <p:nvPr>
            <p:ph type="body" idx="1"/>
          </p:nvPr>
        </p:nvSpPr>
        <p:spPr>
          <a:xfrm>
            <a:off x="685800" y="1524725"/>
            <a:ext cx="11007300" cy="4831500"/>
          </a:xfrm>
          <a:prstGeom prst="rect">
            <a:avLst/>
          </a:prstGeom>
          <a:noFill/>
          <a:ln>
            <a:noFill/>
          </a:ln>
        </p:spPr>
        <p:txBody>
          <a:bodyPr spcFirstLastPara="1" wrap="square" lIns="0" tIns="0" rIns="0" bIns="0" anchor="t" anchorCtr="0">
            <a:noAutofit/>
          </a:bodyPr>
          <a:lstStyle/>
          <a:p>
            <a:pPr marL="457200" lvl="0" indent="-361950" algn="l" rtl="0">
              <a:lnSpc>
                <a:spcPct val="120000"/>
              </a:lnSpc>
              <a:spcBef>
                <a:spcPts val="560"/>
              </a:spcBef>
              <a:spcAft>
                <a:spcPts val="0"/>
              </a:spcAft>
              <a:buClr>
                <a:srgbClr val="F79646"/>
              </a:buClr>
              <a:buSzPts val="2100"/>
              <a:buChar char="•"/>
            </a:pPr>
            <a:r>
              <a:rPr lang="en-US" sz="2100"/>
              <a:t>Kiowa Bennett Trail </a:t>
            </a:r>
            <a:endParaRPr sz="2100"/>
          </a:p>
          <a:p>
            <a:pPr marL="914400" lvl="1" indent="-342900" algn="l" rtl="0">
              <a:lnSpc>
                <a:spcPct val="100000"/>
              </a:lnSpc>
              <a:spcBef>
                <a:spcPts val="0"/>
              </a:spcBef>
              <a:spcAft>
                <a:spcPts val="0"/>
              </a:spcAft>
              <a:buClr>
                <a:srgbClr val="F79646"/>
              </a:buClr>
              <a:buSzPts val="1800"/>
              <a:buFont typeface="Courier New"/>
              <a:buChar char="•"/>
            </a:pPr>
            <a:r>
              <a:rPr lang="en-US" sz="1800"/>
              <a:t>Local Agency project</a:t>
            </a:r>
            <a:endParaRPr sz="1800"/>
          </a:p>
          <a:p>
            <a:pPr marL="914400" lvl="1" indent="-342900" algn="l" rtl="0">
              <a:lnSpc>
                <a:spcPct val="100000"/>
              </a:lnSpc>
              <a:spcBef>
                <a:spcPts val="0"/>
              </a:spcBef>
              <a:spcAft>
                <a:spcPts val="0"/>
              </a:spcAft>
              <a:buClr>
                <a:srgbClr val="F79646"/>
              </a:buClr>
              <a:buSzPts val="1800"/>
              <a:buFont typeface="Trebuchet MS"/>
              <a:buChar char="•"/>
            </a:pPr>
            <a:r>
              <a:rPr lang="en-US" sz="1800"/>
              <a:t>IGA is executed</a:t>
            </a:r>
            <a:endParaRPr sz="1800"/>
          </a:p>
          <a:p>
            <a:pPr marL="914400" lvl="1" indent="-342900" algn="l" rtl="0">
              <a:lnSpc>
                <a:spcPct val="100000"/>
              </a:lnSpc>
              <a:spcBef>
                <a:spcPts val="0"/>
              </a:spcBef>
              <a:spcAft>
                <a:spcPts val="0"/>
              </a:spcAft>
              <a:buClr>
                <a:srgbClr val="F79646"/>
              </a:buClr>
              <a:buSzPts val="1800"/>
              <a:buFont typeface="Courier New"/>
              <a:buChar char="•"/>
            </a:pPr>
            <a:r>
              <a:rPr lang="en-US" sz="1800"/>
              <a:t>Next steps:</a:t>
            </a:r>
            <a:endParaRPr sz="1800"/>
          </a:p>
          <a:p>
            <a:pPr marL="1371600" lvl="2" indent="-342900" algn="l" rtl="0">
              <a:lnSpc>
                <a:spcPct val="100000"/>
              </a:lnSpc>
              <a:spcBef>
                <a:spcPts val="0"/>
              </a:spcBef>
              <a:spcAft>
                <a:spcPts val="0"/>
              </a:spcAft>
              <a:buClr>
                <a:srgbClr val="ED7D31"/>
              </a:buClr>
              <a:buSzPts val="1800"/>
              <a:buChar char="•"/>
            </a:pPr>
            <a:r>
              <a:rPr lang="en-US"/>
              <a:t>Town of Bennett to put together RFP documents to procure a design consultant</a:t>
            </a:r>
            <a:endParaRPr/>
          </a:p>
          <a:p>
            <a:pPr marL="1371600" lvl="2" indent="-342900" algn="l" rtl="0">
              <a:lnSpc>
                <a:spcPct val="100000"/>
              </a:lnSpc>
              <a:spcBef>
                <a:spcPts val="0"/>
              </a:spcBef>
              <a:spcAft>
                <a:spcPts val="0"/>
              </a:spcAft>
              <a:buClr>
                <a:srgbClr val="ED7D31"/>
              </a:buClr>
              <a:buSzPts val="1800"/>
              <a:buChar char="•"/>
            </a:pPr>
            <a:r>
              <a:rPr lang="en-US"/>
              <a:t>Option letter to encumber design phase funds</a:t>
            </a:r>
            <a:endParaRPr/>
          </a:p>
          <a:p>
            <a:pPr marL="0" lvl="0" indent="0" algn="l" rtl="0">
              <a:lnSpc>
                <a:spcPct val="120000"/>
              </a:lnSpc>
              <a:spcBef>
                <a:spcPts val="560"/>
              </a:spcBef>
              <a:spcAft>
                <a:spcPts val="0"/>
              </a:spcAft>
              <a:buNone/>
            </a:pPr>
            <a:endParaRPr sz="2800"/>
          </a:p>
          <a:p>
            <a:pPr marL="457200" lvl="0" indent="-361950" algn="l" rtl="0">
              <a:lnSpc>
                <a:spcPct val="120000"/>
              </a:lnSpc>
              <a:spcBef>
                <a:spcPts val="560"/>
              </a:spcBef>
              <a:spcAft>
                <a:spcPts val="0"/>
              </a:spcAft>
              <a:buClr>
                <a:srgbClr val="F79646"/>
              </a:buClr>
              <a:buSzPts val="2100"/>
              <a:buChar char="•"/>
            </a:pPr>
            <a:r>
              <a:rPr lang="en-US" sz="2100"/>
              <a:t>SH-79 Bypass</a:t>
            </a:r>
            <a:endParaRPr sz="2100"/>
          </a:p>
          <a:p>
            <a:pPr marL="914400" lvl="1" indent="-342900" algn="l" rtl="0">
              <a:lnSpc>
                <a:spcPct val="100000"/>
              </a:lnSpc>
              <a:spcBef>
                <a:spcPts val="0"/>
              </a:spcBef>
              <a:spcAft>
                <a:spcPts val="0"/>
              </a:spcAft>
              <a:buClr>
                <a:srgbClr val="F79646"/>
              </a:buClr>
              <a:buSzPts val="1800"/>
              <a:buFont typeface="Courier New"/>
              <a:buChar char="•"/>
            </a:pPr>
            <a:r>
              <a:rPr lang="en-US" sz="1800"/>
              <a:t>30% plans were shelved in December 2020 - included both overpass and underpass options</a:t>
            </a:r>
            <a:endParaRPr sz="1800"/>
          </a:p>
          <a:p>
            <a:pPr marL="914400" lvl="1" indent="-342900" algn="l" rtl="0">
              <a:lnSpc>
                <a:spcPct val="100000"/>
              </a:lnSpc>
              <a:spcBef>
                <a:spcPts val="0"/>
              </a:spcBef>
              <a:spcAft>
                <a:spcPts val="0"/>
              </a:spcAft>
              <a:buClr>
                <a:srgbClr val="F79646"/>
              </a:buClr>
              <a:buSzPts val="1800"/>
              <a:buFont typeface="Courier New"/>
              <a:buChar char="•"/>
            </a:pPr>
            <a:r>
              <a:rPr lang="en-US" sz="1800"/>
              <a:t>No construction funding identified; potential for design-build</a:t>
            </a:r>
            <a:endParaRPr sz="1800"/>
          </a:p>
          <a:p>
            <a:pPr marL="914400" lvl="1" indent="-342900" algn="l" rtl="0">
              <a:lnSpc>
                <a:spcPct val="100000"/>
              </a:lnSpc>
              <a:spcBef>
                <a:spcPts val="0"/>
              </a:spcBef>
              <a:spcAft>
                <a:spcPts val="0"/>
              </a:spcAft>
              <a:buClr>
                <a:srgbClr val="F79646"/>
              </a:buClr>
              <a:buSzPts val="1800"/>
              <a:buFont typeface="Courier New"/>
              <a:buChar char="•"/>
            </a:pPr>
            <a:r>
              <a:rPr lang="en-US" sz="1800"/>
              <a:t>CDOT is on the lookout for potential funding opportunities</a:t>
            </a:r>
            <a:endParaRPr sz="2100"/>
          </a:p>
          <a:p>
            <a:pPr marL="0" lvl="0" indent="0" algn="l" rtl="0">
              <a:lnSpc>
                <a:spcPct val="90000"/>
              </a:lnSpc>
              <a:spcBef>
                <a:spcPts val="0"/>
              </a:spcBef>
              <a:spcAft>
                <a:spcPts val="0"/>
              </a:spcAft>
              <a:buClr>
                <a:schemeClr val="dk1"/>
              </a:buClr>
              <a:buSzPts val="1100"/>
              <a:buFont typeface="Arial"/>
              <a:buNone/>
            </a:pPr>
            <a:endParaRPr sz="2000"/>
          </a:p>
          <a:p>
            <a:pPr marL="0" lvl="0" indent="0" algn="l" rtl="0">
              <a:lnSpc>
                <a:spcPct val="90000"/>
              </a:lnSpc>
              <a:spcBef>
                <a:spcPts val="0"/>
              </a:spcBef>
              <a:spcAft>
                <a:spcPts val="0"/>
              </a:spcAft>
              <a:buClr>
                <a:schemeClr val="dk1"/>
              </a:buClr>
              <a:buSzPts val="1100"/>
              <a:buFont typeface="Arial"/>
              <a:buNone/>
            </a:pPr>
            <a:endParaRPr sz="2000"/>
          </a:p>
        </p:txBody>
      </p:sp>
      <p:sp>
        <p:nvSpPr>
          <p:cNvPr id="251" name="Google Shape;251;g2003e98e3aa_0_1"/>
          <p:cNvSpPr txBox="1">
            <a:spLocks noGrp="1"/>
          </p:cNvSpPr>
          <p:nvPr>
            <p:ph type="dt" idx="10"/>
          </p:nvPr>
        </p:nvSpPr>
        <p:spPr>
          <a:xfrm>
            <a:off x="685800" y="6356350"/>
            <a:ext cx="2743200" cy="3651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en-US"/>
              <a:t>3/14/23</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33"/>
          <p:cNvSpPr txBox="1">
            <a:spLocks noGrp="1"/>
          </p:cNvSpPr>
          <p:nvPr>
            <p:ph type="sldNum" idx="12"/>
          </p:nvPr>
        </p:nvSpPr>
        <p:spPr>
          <a:xfrm>
            <a:off x="8763000" y="6356350"/>
            <a:ext cx="2743200" cy="365125"/>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17</a:t>
            </a:fld>
            <a:endParaRPr/>
          </a:p>
        </p:txBody>
      </p:sp>
      <p:sp>
        <p:nvSpPr>
          <p:cNvPr id="258" name="Google Shape;258;p33"/>
          <p:cNvSpPr txBox="1">
            <a:spLocks noGrp="1"/>
          </p:cNvSpPr>
          <p:nvPr>
            <p:ph type="title"/>
          </p:nvPr>
        </p:nvSpPr>
        <p:spPr>
          <a:xfrm>
            <a:off x="2996946" y="-2"/>
            <a:ext cx="8509254" cy="2281238"/>
          </a:xfrm>
          <a:prstGeom prst="rect">
            <a:avLst/>
          </a:prstGeom>
          <a:noFill/>
          <a:ln>
            <a:noFill/>
          </a:ln>
        </p:spPr>
        <p:txBody>
          <a:bodyPr spcFirstLastPara="1" wrap="square" lIns="0" tIns="0" rIns="0" bIns="0" anchor="ctr" anchorCtr="0">
            <a:noAutofit/>
          </a:bodyPr>
          <a:lstStyle/>
          <a:p>
            <a:pPr marL="0" lvl="0" indent="0" algn="ctr" rtl="0">
              <a:lnSpc>
                <a:spcPct val="90000"/>
              </a:lnSpc>
              <a:spcBef>
                <a:spcPts val="0"/>
              </a:spcBef>
              <a:spcAft>
                <a:spcPts val="0"/>
              </a:spcAft>
              <a:buClr>
                <a:schemeClr val="dk1"/>
              </a:buClr>
              <a:buSzPts val="3200"/>
              <a:buFont typeface="Trebuchet MS"/>
              <a:buNone/>
            </a:pPr>
            <a:r>
              <a:rPr lang="en-US" sz="3500"/>
              <a:t>Questions?</a:t>
            </a:r>
            <a:endParaRPr sz="3500"/>
          </a:p>
        </p:txBody>
      </p:sp>
      <p:sp>
        <p:nvSpPr>
          <p:cNvPr id="259" name="Google Shape;259;p33"/>
          <p:cNvSpPr txBox="1">
            <a:spLocks noGrp="1"/>
          </p:cNvSpPr>
          <p:nvPr>
            <p:ph type="body" idx="1"/>
          </p:nvPr>
        </p:nvSpPr>
        <p:spPr>
          <a:xfrm>
            <a:off x="685800" y="2395550"/>
            <a:ext cx="10820400" cy="4326000"/>
          </a:xfrm>
          <a:prstGeom prst="rect">
            <a:avLst/>
          </a:prstGeom>
          <a:noFill/>
          <a:ln>
            <a:noFill/>
          </a:ln>
        </p:spPr>
        <p:txBody>
          <a:bodyPr spcFirstLastPara="1" wrap="square" lIns="0" tIns="0" rIns="0" bIns="0" anchor="t" anchorCtr="0">
            <a:noAutofit/>
          </a:bodyPr>
          <a:lstStyle/>
          <a:p>
            <a:pPr marL="228600" lvl="0" indent="-228600" algn="l" rtl="0">
              <a:lnSpc>
                <a:spcPct val="90000"/>
              </a:lnSpc>
              <a:spcBef>
                <a:spcPts val="0"/>
              </a:spcBef>
              <a:spcAft>
                <a:spcPts val="0"/>
              </a:spcAft>
              <a:buClr>
                <a:schemeClr val="dk1"/>
              </a:buClr>
              <a:buSzPts val="2700"/>
              <a:buChar char="•"/>
            </a:pPr>
            <a:r>
              <a:rPr lang="en-US" sz="2700"/>
              <a:t>Alazar Tesfaye, Region 1 Traffic Program Engineer</a:t>
            </a:r>
            <a:endParaRPr sz="2700"/>
          </a:p>
          <a:p>
            <a:pPr marL="914400" lvl="1" indent="-361950" algn="l" rtl="0">
              <a:lnSpc>
                <a:spcPct val="90000"/>
              </a:lnSpc>
              <a:spcBef>
                <a:spcPts val="0"/>
              </a:spcBef>
              <a:spcAft>
                <a:spcPts val="0"/>
              </a:spcAft>
              <a:buSzPts val="2100"/>
              <a:buChar char="•"/>
            </a:pPr>
            <a:r>
              <a:rPr lang="en-US" sz="2300" u="sng">
                <a:solidFill>
                  <a:schemeClr val="hlink"/>
                </a:solidFill>
                <a:hlinkClick r:id="rId3"/>
              </a:rPr>
              <a:t>alazar.tesfaye@state.co.us</a:t>
            </a:r>
            <a:endParaRPr sz="2300"/>
          </a:p>
          <a:p>
            <a:pPr marL="914400" lvl="1" indent="-361950" algn="l" rtl="0">
              <a:lnSpc>
                <a:spcPct val="90000"/>
              </a:lnSpc>
              <a:spcBef>
                <a:spcPts val="0"/>
              </a:spcBef>
              <a:spcAft>
                <a:spcPts val="0"/>
              </a:spcAft>
              <a:buSzPts val="2100"/>
              <a:buChar char="•"/>
            </a:pPr>
            <a:r>
              <a:rPr lang="en-US" sz="2300"/>
              <a:t>303-564-6446</a:t>
            </a:r>
            <a:endParaRPr sz="2300"/>
          </a:p>
          <a:p>
            <a:pPr marL="228600" marR="0" lvl="0" indent="-228600" algn="l" rtl="0">
              <a:lnSpc>
                <a:spcPct val="90000"/>
              </a:lnSpc>
              <a:spcBef>
                <a:spcPts val="0"/>
              </a:spcBef>
              <a:spcAft>
                <a:spcPts val="0"/>
              </a:spcAft>
              <a:buSzPts val="2700"/>
              <a:buChar char="•"/>
            </a:pPr>
            <a:r>
              <a:rPr lang="en-US" sz="2700"/>
              <a:t>Kirk Allen, Manager, Permits &amp; Utilities Unit</a:t>
            </a:r>
            <a:endParaRPr sz="2700"/>
          </a:p>
          <a:p>
            <a:pPr marL="914400" marR="0" lvl="1" indent="-361950" algn="l" rtl="0">
              <a:lnSpc>
                <a:spcPct val="90000"/>
              </a:lnSpc>
              <a:spcBef>
                <a:spcPts val="0"/>
              </a:spcBef>
              <a:spcAft>
                <a:spcPts val="0"/>
              </a:spcAft>
              <a:buSzPts val="2100"/>
              <a:buChar char="•"/>
            </a:pPr>
            <a:r>
              <a:rPr lang="en-US" sz="2300" u="sng">
                <a:solidFill>
                  <a:schemeClr val="hlink"/>
                </a:solidFill>
              </a:rPr>
              <a:t>kirk.allen@state.co.us</a:t>
            </a:r>
            <a:endParaRPr sz="2300" u="sng">
              <a:solidFill>
                <a:schemeClr val="hlink"/>
              </a:solidFill>
            </a:endParaRPr>
          </a:p>
          <a:p>
            <a:pPr marL="914400" marR="0" lvl="1" indent="-361950" algn="l" rtl="0">
              <a:lnSpc>
                <a:spcPct val="90000"/>
              </a:lnSpc>
              <a:spcBef>
                <a:spcPts val="0"/>
              </a:spcBef>
              <a:spcAft>
                <a:spcPts val="0"/>
              </a:spcAft>
              <a:buSzPts val="2100"/>
              <a:buChar char="•"/>
            </a:pPr>
            <a:r>
              <a:rPr lang="en-US" sz="2300"/>
              <a:t>303-913-3084</a:t>
            </a:r>
            <a:endParaRPr sz="2300" u="sng">
              <a:solidFill>
                <a:schemeClr val="hlink"/>
              </a:solidFill>
            </a:endParaRPr>
          </a:p>
          <a:p>
            <a:pPr marL="228600" marR="0" lvl="0" indent="-228600" algn="l" rtl="0">
              <a:lnSpc>
                <a:spcPct val="90000"/>
              </a:lnSpc>
              <a:spcBef>
                <a:spcPts val="0"/>
              </a:spcBef>
              <a:spcAft>
                <a:spcPts val="0"/>
              </a:spcAft>
              <a:buSzPts val="2700"/>
              <a:buChar char="•"/>
            </a:pPr>
            <a:r>
              <a:rPr lang="en-US" sz="2700"/>
              <a:t>Caroline Johnson, Project Manager</a:t>
            </a:r>
            <a:endParaRPr sz="2700"/>
          </a:p>
          <a:p>
            <a:pPr marL="914400" lvl="1" indent="-361950" algn="l" rtl="0">
              <a:spcBef>
                <a:spcPts val="0"/>
              </a:spcBef>
              <a:spcAft>
                <a:spcPts val="0"/>
              </a:spcAft>
              <a:buSzPts val="2100"/>
              <a:buChar char="•"/>
            </a:pPr>
            <a:r>
              <a:rPr lang="en-US" sz="2300" u="sng">
                <a:solidFill>
                  <a:schemeClr val="accent2"/>
                </a:solidFill>
              </a:rPr>
              <a:t>caroline.johnson@state.co.us</a:t>
            </a:r>
            <a:endParaRPr sz="2300" u="sng">
              <a:solidFill>
                <a:schemeClr val="accent2"/>
              </a:solidFill>
            </a:endParaRPr>
          </a:p>
          <a:p>
            <a:pPr marL="914400" lvl="1" indent="-361950" algn="l" rtl="0">
              <a:spcBef>
                <a:spcPts val="0"/>
              </a:spcBef>
              <a:spcAft>
                <a:spcPts val="0"/>
              </a:spcAft>
              <a:buSzPts val="2100"/>
              <a:buChar char="•"/>
            </a:pPr>
            <a:r>
              <a:rPr lang="en-US" sz="2300"/>
              <a:t>303.398.6749</a:t>
            </a:r>
            <a:endParaRPr sz="2300" u="sng">
              <a:solidFill>
                <a:schemeClr val="accent2"/>
              </a:solidFill>
            </a:endParaRPr>
          </a:p>
          <a:p>
            <a:pPr marL="228600" lvl="0" indent="-228600" algn="l" rtl="0">
              <a:lnSpc>
                <a:spcPct val="90000"/>
              </a:lnSpc>
              <a:spcBef>
                <a:spcPts val="0"/>
              </a:spcBef>
              <a:spcAft>
                <a:spcPts val="0"/>
              </a:spcAft>
              <a:buSzPts val="2700"/>
              <a:buChar char="•"/>
            </a:pPr>
            <a:r>
              <a:rPr lang="en-US" sz="2700"/>
              <a:t>Anthony Meneghetti, Resident Engineer, R1 North Program</a:t>
            </a:r>
            <a:endParaRPr sz="2700"/>
          </a:p>
          <a:p>
            <a:pPr marL="914400" lvl="1" indent="-361950" algn="l" rtl="0">
              <a:lnSpc>
                <a:spcPct val="90000"/>
              </a:lnSpc>
              <a:spcBef>
                <a:spcPts val="0"/>
              </a:spcBef>
              <a:spcAft>
                <a:spcPts val="0"/>
              </a:spcAft>
              <a:buSzPts val="2100"/>
              <a:buChar char="•"/>
            </a:pPr>
            <a:r>
              <a:rPr lang="en-US" sz="2300" u="sng">
                <a:solidFill>
                  <a:schemeClr val="hlink"/>
                </a:solidFill>
                <a:hlinkClick r:id="rId4"/>
              </a:rPr>
              <a:t>anthony.meneghetti@state.co.us</a:t>
            </a:r>
            <a:endParaRPr sz="2300"/>
          </a:p>
          <a:p>
            <a:pPr marL="914400" lvl="1" indent="-361950" algn="l" rtl="0">
              <a:lnSpc>
                <a:spcPct val="90000"/>
              </a:lnSpc>
              <a:spcBef>
                <a:spcPts val="0"/>
              </a:spcBef>
              <a:spcAft>
                <a:spcPts val="0"/>
              </a:spcAft>
              <a:buSzPts val="2100"/>
              <a:buChar char="•"/>
            </a:pPr>
            <a:r>
              <a:rPr lang="en-US" sz="2300"/>
              <a:t>303-827-6590</a:t>
            </a:r>
            <a:endParaRPr sz="2300"/>
          </a:p>
          <a:p>
            <a:pPr marL="0" lvl="0" indent="0" algn="l" rtl="0">
              <a:lnSpc>
                <a:spcPct val="90000"/>
              </a:lnSpc>
              <a:spcBef>
                <a:spcPts val="0"/>
              </a:spcBef>
              <a:spcAft>
                <a:spcPts val="0"/>
              </a:spcAft>
              <a:buSzPts val="1800"/>
              <a:buNone/>
            </a:pPr>
            <a:endParaRPr sz="2700"/>
          </a:p>
          <a:p>
            <a:pPr marL="457200" lvl="0" indent="0" algn="l" rtl="0">
              <a:lnSpc>
                <a:spcPct val="90000"/>
              </a:lnSpc>
              <a:spcBef>
                <a:spcPts val="0"/>
              </a:spcBef>
              <a:spcAft>
                <a:spcPts val="0"/>
              </a:spcAft>
              <a:buSzPts val="1800"/>
              <a:buNone/>
            </a:pPr>
            <a:endParaRPr sz="2700"/>
          </a:p>
          <a:p>
            <a:pPr marL="457200" lvl="1" indent="0" algn="l" rtl="0">
              <a:lnSpc>
                <a:spcPct val="90000"/>
              </a:lnSpc>
              <a:spcBef>
                <a:spcPts val="900"/>
              </a:spcBef>
              <a:spcAft>
                <a:spcPts val="0"/>
              </a:spcAft>
              <a:buClr>
                <a:schemeClr val="dk1"/>
              </a:buClr>
              <a:buSzPts val="2000"/>
              <a:buNone/>
            </a:pPr>
            <a:endParaRPr sz="2700"/>
          </a:p>
          <a:p>
            <a:pPr marL="0" lvl="1" indent="0" algn="l" rtl="0">
              <a:lnSpc>
                <a:spcPct val="90000"/>
              </a:lnSpc>
              <a:spcBef>
                <a:spcPts val="900"/>
              </a:spcBef>
              <a:spcAft>
                <a:spcPts val="0"/>
              </a:spcAft>
              <a:buClr>
                <a:schemeClr val="dk1"/>
              </a:buClr>
              <a:buSzPts val="2000"/>
              <a:buNone/>
            </a:pPr>
            <a:endParaRPr sz="27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
          <p:cNvSpPr txBox="1">
            <a:spLocks noGrp="1"/>
          </p:cNvSpPr>
          <p:nvPr>
            <p:ph type="title"/>
          </p:nvPr>
        </p:nvSpPr>
        <p:spPr>
          <a:xfrm>
            <a:off x="2996946" y="-2"/>
            <a:ext cx="8509254" cy="1143002"/>
          </a:xfrm>
          <a:prstGeom prst="rect">
            <a:avLst/>
          </a:prstGeom>
          <a:noFill/>
          <a:ln>
            <a:noFill/>
          </a:ln>
        </p:spPr>
        <p:txBody>
          <a:bodyPr spcFirstLastPara="1" wrap="square" lIns="0" tIns="0" rIns="0" bIns="0" anchor="ctr" anchorCtr="0">
            <a:noAutofit/>
          </a:bodyPr>
          <a:lstStyle/>
          <a:p>
            <a:pPr marL="0" lvl="0" indent="0" algn="r" rtl="0">
              <a:lnSpc>
                <a:spcPct val="90000"/>
              </a:lnSpc>
              <a:spcBef>
                <a:spcPts val="0"/>
              </a:spcBef>
              <a:spcAft>
                <a:spcPts val="0"/>
              </a:spcAft>
              <a:buClr>
                <a:schemeClr val="dk1"/>
              </a:buClr>
              <a:buSzPts val="3200"/>
              <a:buFont typeface="Trebuchet MS"/>
              <a:buNone/>
            </a:pPr>
            <a:r>
              <a:rPr lang="en-US"/>
              <a:t>Presentation Overview</a:t>
            </a:r>
            <a:endParaRPr/>
          </a:p>
        </p:txBody>
      </p:sp>
      <p:sp>
        <p:nvSpPr>
          <p:cNvPr id="131" name="Google Shape;131;p2"/>
          <p:cNvSpPr txBox="1">
            <a:spLocks noGrp="1"/>
          </p:cNvSpPr>
          <p:nvPr>
            <p:ph type="body" idx="1"/>
          </p:nvPr>
        </p:nvSpPr>
        <p:spPr>
          <a:xfrm>
            <a:off x="685800" y="1600200"/>
            <a:ext cx="5181600" cy="4572000"/>
          </a:xfrm>
          <a:prstGeom prst="rect">
            <a:avLst/>
          </a:prstGeom>
          <a:noFill/>
          <a:ln>
            <a:noFill/>
          </a:ln>
        </p:spPr>
        <p:txBody>
          <a:bodyPr spcFirstLastPara="1" wrap="square" lIns="0" tIns="0" rIns="0" bIns="0" anchor="t" anchorCtr="0">
            <a:noAutofit/>
          </a:bodyPr>
          <a:lstStyle/>
          <a:p>
            <a:pPr marL="342900" marR="0" lvl="0" indent="-336550" algn="l" rtl="0">
              <a:lnSpc>
                <a:spcPct val="200000"/>
              </a:lnSpc>
              <a:spcBef>
                <a:spcPts val="0"/>
              </a:spcBef>
              <a:spcAft>
                <a:spcPts val="0"/>
              </a:spcAft>
              <a:buClr>
                <a:schemeClr val="accent2"/>
              </a:buClr>
              <a:buSzPts val="2300"/>
              <a:buChar char="●"/>
            </a:pPr>
            <a:r>
              <a:rPr lang="en-US" sz="2300" dirty="0"/>
              <a:t>General CDOT information</a:t>
            </a:r>
            <a:endParaRPr sz="2300" dirty="0"/>
          </a:p>
          <a:p>
            <a:pPr marL="342900" marR="0" lvl="0" indent="-336550" algn="l" rtl="0">
              <a:lnSpc>
                <a:spcPct val="100000"/>
              </a:lnSpc>
              <a:spcBef>
                <a:spcPts val="0"/>
              </a:spcBef>
              <a:spcAft>
                <a:spcPts val="0"/>
              </a:spcAft>
              <a:buClr>
                <a:schemeClr val="accent2"/>
              </a:buClr>
              <a:buSzPts val="2300"/>
              <a:buChar char="●"/>
            </a:pPr>
            <a:r>
              <a:rPr lang="en-US" sz="2300" dirty="0"/>
              <a:t>I-70 &amp; SH 79 Bridge Design/Loves Truck Parking </a:t>
            </a:r>
            <a:endParaRPr sz="2300" dirty="0"/>
          </a:p>
          <a:p>
            <a:pPr marL="342900" marR="0" lvl="0" indent="-336550" algn="l" rtl="0">
              <a:lnSpc>
                <a:spcPct val="200000"/>
              </a:lnSpc>
              <a:spcBef>
                <a:spcPts val="0"/>
              </a:spcBef>
              <a:spcAft>
                <a:spcPts val="0"/>
              </a:spcAft>
              <a:buClr>
                <a:schemeClr val="accent2"/>
              </a:buClr>
              <a:buSzPts val="2300"/>
              <a:buChar char="●"/>
            </a:pPr>
            <a:r>
              <a:rPr lang="en-US" sz="2300" dirty="0"/>
              <a:t>I-70 &amp; SH 79 EB Off Ramp </a:t>
            </a:r>
            <a:endParaRPr sz="2300" dirty="0">
              <a:solidFill>
                <a:srgbClr val="FF0000"/>
              </a:solidFill>
            </a:endParaRPr>
          </a:p>
          <a:p>
            <a:pPr marL="342900" marR="0" lvl="0" indent="-336550" algn="l" rtl="0">
              <a:lnSpc>
                <a:spcPct val="200000"/>
              </a:lnSpc>
              <a:spcBef>
                <a:spcPts val="0"/>
              </a:spcBef>
              <a:spcAft>
                <a:spcPts val="0"/>
              </a:spcAft>
              <a:buClr>
                <a:schemeClr val="accent2"/>
              </a:buClr>
              <a:buSzPts val="2300"/>
              <a:buChar char="●"/>
            </a:pPr>
            <a:r>
              <a:rPr lang="en-US" sz="2300" dirty="0"/>
              <a:t>Marketplace Dr. Signal Warrant </a:t>
            </a:r>
            <a:endParaRPr sz="2300" dirty="0">
              <a:solidFill>
                <a:srgbClr val="FF0000"/>
              </a:solidFill>
            </a:endParaRPr>
          </a:p>
          <a:p>
            <a:pPr marL="342900" marR="0" lvl="0" indent="-336550" algn="l" rtl="0">
              <a:lnSpc>
                <a:spcPct val="200000"/>
              </a:lnSpc>
              <a:spcBef>
                <a:spcPts val="0"/>
              </a:spcBef>
              <a:spcAft>
                <a:spcPts val="0"/>
              </a:spcAft>
              <a:buClr>
                <a:schemeClr val="accent2"/>
              </a:buClr>
              <a:buSzPts val="2300"/>
              <a:buChar char="●"/>
            </a:pPr>
            <a:r>
              <a:rPr lang="en-US" sz="2300" dirty="0"/>
              <a:t>SH 79 Access Control Plan </a:t>
            </a:r>
            <a:endParaRPr sz="2300" dirty="0"/>
          </a:p>
          <a:p>
            <a:pPr marL="342900" marR="0" lvl="0" indent="-336550" algn="l" rtl="0">
              <a:lnSpc>
                <a:spcPct val="200000"/>
              </a:lnSpc>
              <a:spcBef>
                <a:spcPts val="0"/>
              </a:spcBef>
              <a:spcAft>
                <a:spcPts val="0"/>
              </a:spcAft>
              <a:buClr>
                <a:schemeClr val="accent2"/>
              </a:buClr>
              <a:buSzPts val="2300"/>
              <a:buChar char="●"/>
            </a:pPr>
            <a:r>
              <a:rPr lang="en-US" sz="2300" dirty="0"/>
              <a:t>CDOT R1 Bike/Ped Safety Study</a:t>
            </a:r>
            <a:endParaRPr sz="2300" dirty="0">
              <a:solidFill>
                <a:srgbClr val="FF0000"/>
              </a:solidFill>
            </a:endParaRPr>
          </a:p>
          <a:p>
            <a:pPr marL="457200" lvl="0" indent="0" algn="l" rtl="0">
              <a:lnSpc>
                <a:spcPct val="200000"/>
              </a:lnSpc>
              <a:spcBef>
                <a:spcPts val="0"/>
              </a:spcBef>
              <a:spcAft>
                <a:spcPts val="0"/>
              </a:spcAft>
              <a:buNone/>
            </a:pPr>
            <a:endParaRPr dirty="0"/>
          </a:p>
          <a:p>
            <a:pPr marL="457200" lvl="0" indent="0" algn="l" rtl="0">
              <a:lnSpc>
                <a:spcPct val="150000"/>
              </a:lnSpc>
              <a:spcBef>
                <a:spcPts val="0"/>
              </a:spcBef>
              <a:spcAft>
                <a:spcPts val="0"/>
              </a:spcAft>
              <a:buNone/>
            </a:pPr>
            <a:endParaRPr dirty="0"/>
          </a:p>
          <a:p>
            <a:pPr marL="457200" marR="0" lvl="0" indent="0" algn="l" rtl="0">
              <a:lnSpc>
                <a:spcPct val="150000"/>
              </a:lnSpc>
              <a:spcBef>
                <a:spcPts val="1400"/>
              </a:spcBef>
              <a:spcAft>
                <a:spcPts val="0"/>
              </a:spcAft>
              <a:buSzPts val="1800"/>
              <a:buNone/>
            </a:pPr>
            <a:endParaRPr dirty="0"/>
          </a:p>
          <a:p>
            <a:pPr marL="457200" marR="0" lvl="0" indent="0" algn="l" rtl="0">
              <a:lnSpc>
                <a:spcPct val="150000"/>
              </a:lnSpc>
              <a:spcBef>
                <a:spcPts val="1400"/>
              </a:spcBef>
              <a:spcAft>
                <a:spcPts val="0"/>
              </a:spcAft>
              <a:buSzPts val="1800"/>
              <a:buNone/>
            </a:pPr>
            <a:endParaRPr dirty="0"/>
          </a:p>
        </p:txBody>
      </p:sp>
      <p:sp>
        <p:nvSpPr>
          <p:cNvPr id="132" name="Google Shape;132;p2"/>
          <p:cNvSpPr txBox="1">
            <a:spLocks noGrp="1"/>
          </p:cNvSpPr>
          <p:nvPr>
            <p:ph type="body" idx="2"/>
          </p:nvPr>
        </p:nvSpPr>
        <p:spPr>
          <a:xfrm>
            <a:off x="6324600" y="1600200"/>
            <a:ext cx="5181600" cy="4576763"/>
          </a:xfrm>
          <a:prstGeom prst="rect">
            <a:avLst/>
          </a:prstGeom>
          <a:noFill/>
          <a:ln>
            <a:noFill/>
          </a:ln>
        </p:spPr>
        <p:txBody>
          <a:bodyPr spcFirstLastPara="1" wrap="square" lIns="0" tIns="0" rIns="0" bIns="0" anchor="t" anchorCtr="0">
            <a:noAutofit/>
          </a:bodyPr>
          <a:lstStyle/>
          <a:p>
            <a:pPr marL="342900" lvl="0" indent="-342900" algn="l" rtl="0">
              <a:lnSpc>
                <a:spcPct val="90000"/>
              </a:lnSpc>
              <a:spcBef>
                <a:spcPts val="0"/>
              </a:spcBef>
              <a:spcAft>
                <a:spcPts val="0"/>
              </a:spcAft>
              <a:buClr>
                <a:schemeClr val="accent2"/>
              </a:buClr>
              <a:buSzPts val="2400"/>
              <a:buChar char="●"/>
            </a:pPr>
            <a:r>
              <a:rPr lang="en-US"/>
              <a:t>Speed Limit adjustments through town </a:t>
            </a:r>
            <a:endParaRPr>
              <a:solidFill>
                <a:srgbClr val="FF0000"/>
              </a:solidFill>
            </a:endParaRPr>
          </a:p>
          <a:p>
            <a:pPr marL="457200" lvl="0" indent="0" algn="l" rtl="0">
              <a:lnSpc>
                <a:spcPct val="90000"/>
              </a:lnSpc>
              <a:spcBef>
                <a:spcPts val="0"/>
              </a:spcBef>
              <a:spcAft>
                <a:spcPts val="0"/>
              </a:spcAft>
              <a:buNone/>
            </a:pPr>
            <a:endParaRPr/>
          </a:p>
          <a:p>
            <a:pPr marL="342900" marR="0" lvl="0" indent="-342900" algn="l" rtl="0">
              <a:lnSpc>
                <a:spcPct val="90000"/>
              </a:lnSpc>
              <a:spcBef>
                <a:spcPts val="0"/>
              </a:spcBef>
              <a:spcAft>
                <a:spcPts val="0"/>
              </a:spcAft>
              <a:buClr>
                <a:schemeClr val="accent2"/>
              </a:buClr>
              <a:buSzPts val="2400"/>
              <a:buChar char="●"/>
            </a:pPr>
            <a:r>
              <a:rPr lang="en-US"/>
              <a:t>Exit 305 Kiowa-Bennett bridge </a:t>
            </a:r>
            <a:endParaRPr>
              <a:solidFill>
                <a:srgbClr val="FF0000"/>
              </a:solidFill>
            </a:endParaRPr>
          </a:p>
          <a:p>
            <a:pPr marL="457200" marR="0" lvl="0" indent="0" algn="l" rtl="0">
              <a:lnSpc>
                <a:spcPct val="90000"/>
              </a:lnSpc>
              <a:spcBef>
                <a:spcPts val="0"/>
              </a:spcBef>
              <a:spcAft>
                <a:spcPts val="0"/>
              </a:spcAft>
              <a:buNone/>
            </a:pPr>
            <a:endParaRPr/>
          </a:p>
          <a:p>
            <a:pPr marL="342900" marR="0" lvl="0" indent="-342900" algn="l" rtl="0">
              <a:lnSpc>
                <a:spcPct val="90000"/>
              </a:lnSpc>
              <a:spcBef>
                <a:spcPts val="0"/>
              </a:spcBef>
              <a:spcAft>
                <a:spcPts val="0"/>
              </a:spcAft>
              <a:buClr>
                <a:schemeClr val="accent2"/>
              </a:buClr>
              <a:buSzPts val="2400"/>
              <a:buChar char="●"/>
            </a:pPr>
            <a:r>
              <a:rPr lang="en-US"/>
              <a:t>Kiowa Bennett Trail </a:t>
            </a:r>
            <a:endParaRPr>
              <a:solidFill>
                <a:srgbClr val="FF0000"/>
              </a:solidFill>
            </a:endParaRPr>
          </a:p>
          <a:p>
            <a:pPr marL="457200" marR="0" lvl="0" indent="0" algn="l" rtl="0">
              <a:lnSpc>
                <a:spcPct val="90000"/>
              </a:lnSpc>
              <a:spcBef>
                <a:spcPts val="0"/>
              </a:spcBef>
              <a:spcAft>
                <a:spcPts val="0"/>
              </a:spcAft>
              <a:buNone/>
            </a:pPr>
            <a:endParaRPr/>
          </a:p>
          <a:p>
            <a:pPr marL="342900" marR="0" lvl="0" indent="-342900" algn="l" rtl="0">
              <a:lnSpc>
                <a:spcPct val="90000"/>
              </a:lnSpc>
              <a:spcBef>
                <a:spcPts val="0"/>
              </a:spcBef>
              <a:spcAft>
                <a:spcPts val="0"/>
              </a:spcAft>
              <a:buClr>
                <a:schemeClr val="accent2"/>
              </a:buClr>
              <a:buSzPts val="2400"/>
              <a:buChar char="●"/>
            </a:pPr>
            <a:r>
              <a:rPr lang="en-US"/>
              <a:t>SH-79 Bypass </a:t>
            </a:r>
            <a:endParaRPr>
              <a:solidFill>
                <a:srgbClr val="FF0000"/>
              </a:solidFill>
            </a:endParaRPr>
          </a:p>
          <a:p>
            <a:pPr marL="914400" marR="0" lvl="0" indent="0" algn="l" rtl="0">
              <a:lnSpc>
                <a:spcPct val="90000"/>
              </a:lnSpc>
              <a:spcBef>
                <a:spcPts val="0"/>
              </a:spcBef>
              <a:spcAft>
                <a:spcPts val="0"/>
              </a:spcAft>
              <a:buNone/>
            </a:pPr>
            <a:endParaRPr/>
          </a:p>
          <a:p>
            <a:pPr marL="457200" lvl="0" indent="0" algn="l" rtl="0">
              <a:lnSpc>
                <a:spcPct val="90000"/>
              </a:lnSpc>
              <a:spcBef>
                <a:spcPts val="0"/>
              </a:spcBef>
              <a:spcAft>
                <a:spcPts val="0"/>
              </a:spcAft>
              <a:buNone/>
            </a:pPr>
            <a:endParaRPr/>
          </a:p>
        </p:txBody>
      </p:sp>
      <p:sp>
        <p:nvSpPr>
          <p:cNvPr id="133" name="Google Shape;133;p2"/>
          <p:cNvSpPr txBox="1">
            <a:spLocks noGrp="1"/>
          </p:cNvSpPr>
          <p:nvPr>
            <p:ph type="dt" idx="10"/>
          </p:nvPr>
        </p:nvSpPr>
        <p:spPr>
          <a:xfrm>
            <a:off x="685800" y="6356350"/>
            <a:ext cx="2743200" cy="365125"/>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en-US"/>
              <a:t>3/14/23</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3"/>
          <p:cNvSpPr txBox="1">
            <a:spLocks noGrp="1"/>
          </p:cNvSpPr>
          <p:nvPr>
            <p:ph type="title"/>
          </p:nvPr>
        </p:nvSpPr>
        <p:spPr>
          <a:xfrm>
            <a:off x="2996946" y="-2"/>
            <a:ext cx="8509254" cy="1143002"/>
          </a:xfrm>
          <a:prstGeom prst="rect">
            <a:avLst/>
          </a:prstGeom>
          <a:noFill/>
          <a:ln>
            <a:noFill/>
          </a:ln>
        </p:spPr>
        <p:txBody>
          <a:bodyPr spcFirstLastPara="1" wrap="square" lIns="0" tIns="0" rIns="0" bIns="0" anchor="ctr" anchorCtr="0">
            <a:noAutofit/>
          </a:bodyPr>
          <a:lstStyle/>
          <a:p>
            <a:pPr marL="0" lvl="0" indent="0" algn="r" rtl="0">
              <a:lnSpc>
                <a:spcPct val="90000"/>
              </a:lnSpc>
              <a:spcBef>
                <a:spcPts val="1400"/>
              </a:spcBef>
              <a:spcAft>
                <a:spcPts val="0"/>
              </a:spcAft>
              <a:buClr>
                <a:schemeClr val="dk1"/>
              </a:buClr>
              <a:buSzPts val="2400"/>
              <a:buNone/>
            </a:pPr>
            <a:r>
              <a:rPr lang="en-US"/>
              <a:t>CDOT Regions</a:t>
            </a:r>
            <a:endParaRPr/>
          </a:p>
        </p:txBody>
      </p:sp>
      <p:sp>
        <p:nvSpPr>
          <p:cNvPr id="140" name="Google Shape;140;p3"/>
          <p:cNvSpPr txBox="1">
            <a:spLocks noGrp="1"/>
          </p:cNvSpPr>
          <p:nvPr>
            <p:ph type="dt" idx="10"/>
          </p:nvPr>
        </p:nvSpPr>
        <p:spPr>
          <a:xfrm>
            <a:off x="685800" y="6356350"/>
            <a:ext cx="2743200" cy="365125"/>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en-US"/>
              <a:t>3/14/23</a:t>
            </a:r>
            <a:endParaRPr/>
          </a:p>
        </p:txBody>
      </p:sp>
      <p:pic>
        <p:nvPicPr>
          <p:cNvPr id="141" name="Google Shape;141;p3" descr="Map&#10;&#10;Description automatically generated"/>
          <p:cNvPicPr preferRelativeResize="0"/>
          <p:nvPr/>
        </p:nvPicPr>
        <p:blipFill rotWithShape="1">
          <a:blip r:embed="rId3">
            <a:alphaModFix/>
          </a:blip>
          <a:srcRect l="7610" t="8944" r="7973" b="9341"/>
          <a:stretch/>
        </p:blipFill>
        <p:spPr>
          <a:xfrm>
            <a:off x="2307220" y="1285877"/>
            <a:ext cx="7120357" cy="532275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g1fd486f625f_0_7"/>
          <p:cNvSpPr txBox="1">
            <a:spLocks noGrp="1"/>
          </p:cNvSpPr>
          <p:nvPr>
            <p:ph type="title"/>
          </p:nvPr>
        </p:nvSpPr>
        <p:spPr>
          <a:xfrm>
            <a:off x="2996946" y="-2"/>
            <a:ext cx="8509200" cy="1143000"/>
          </a:xfrm>
          <a:prstGeom prst="rect">
            <a:avLst/>
          </a:prstGeom>
          <a:noFill/>
          <a:ln>
            <a:noFill/>
          </a:ln>
        </p:spPr>
        <p:txBody>
          <a:bodyPr spcFirstLastPara="1" wrap="square" lIns="0" tIns="0" rIns="0" bIns="0" anchor="ctr" anchorCtr="0">
            <a:noAutofit/>
          </a:bodyPr>
          <a:lstStyle/>
          <a:p>
            <a:pPr marL="0" lvl="0" indent="0" algn="r" rtl="0">
              <a:lnSpc>
                <a:spcPct val="90000"/>
              </a:lnSpc>
              <a:spcBef>
                <a:spcPts val="1400"/>
              </a:spcBef>
              <a:spcAft>
                <a:spcPts val="0"/>
              </a:spcAft>
              <a:buClr>
                <a:schemeClr val="dk1"/>
              </a:buClr>
              <a:buSzPts val="2400"/>
              <a:buNone/>
            </a:pPr>
            <a:r>
              <a:rPr lang="en-US"/>
              <a:t>Region 1 Program Areas</a:t>
            </a:r>
            <a:endParaRPr/>
          </a:p>
        </p:txBody>
      </p:sp>
      <p:sp>
        <p:nvSpPr>
          <p:cNvPr id="148" name="Google Shape;148;g1fd486f625f_0_7"/>
          <p:cNvSpPr txBox="1">
            <a:spLocks noGrp="1"/>
          </p:cNvSpPr>
          <p:nvPr>
            <p:ph type="dt" idx="10"/>
          </p:nvPr>
        </p:nvSpPr>
        <p:spPr>
          <a:xfrm>
            <a:off x="685800" y="6356350"/>
            <a:ext cx="2743200" cy="3651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en-US"/>
              <a:t>3/14/23</a:t>
            </a:r>
            <a:endParaRPr/>
          </a:p>
        </p:txBody>
      </p:sp>
      <p:pic>
        <p:nvPicPr>
          <p:cNvPr id="149" name="Google Shape;149;g1fd486f625f_0_7"/>
          <p:cNvPicPr preferRelativeResize="0"/>
          <p:nvPr/>
        </p:nvPicPr>
        <p:blipFill>
          <a:blip r:embed="rId3">
            <a:alphaModFix/>
          </a:blip>
          <a:stretch>
            <a:fillRect/>
          </a:stretch>
        </p:blipFill>
        <p:spPr>
          <a:xfrm>
            <a:off x="1819025" y="1311248"/>
            <a:ext cx="8362337" cy="541020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g1fd542be28e_0_0"/>
          <p:cNvSpPr txBox="1">
            <a:spLocks noGrp="1"/>
          </p:cNvSpPr>
          <p:nvPr>
            <p:ph type="title"/>
          </p:nvPr>
        </p:nvSpPr>
        <p:spPr>
          <a:xfrm>
            <a:off x="2996946" y="-2"/>
            <a:ext cx="8509200" cy="1143000"/>
          </a:xfrm>
          <a:prstGeom prst="rect">
            <a:avLst/>
          </a:prstGeom>
          <a:noFill/>
          <a:ln>
            <a:noFill/>
          </a:ln>
        </p:spPr>
        <p:txBody>
          <a:bodyPr spcFirstLastPara="1" wrap="square" lIns="0" tIns="0" rIns="0" bIns="0" anchor="ctr" anchorCtr="0">
            <a:noAutofit/>
          </a:bodyPr>
          <a:lstStyle/>
          <a:p>
            <a:pPr marL="0" lvl="0" indent="0" algn="r" rtl="0">
              <a:lnSpc>
                <a:spcPct val="90000"/>
              </a:lnSpc>
              <a:spcBef>
                <a:spcPts val="1400"/>
              </a:spcBef>
              <a:spcAft>
                <a:spcPts val="0"/>
              </a:spcAft>
              <a:buClr>
                <a:schemeClr val="dk1"/>
              </a:buClr>
              <a:buSzPts val="2400"/>
              <a:buNone/>
            </a:pPr>
            <a:r>
              <a:rPr lang="en-US"/>
              <a:t>Region 1 North Program -Residencies</a:t>
            </a:r>
            <a:endParaRPr/>
          </a:p>
        </p:txBody>
      </p:sp>
      <p:sp>
        <p:nvSpPr>
          <p:cNvPr id="156" name="Google Shape;156;g1fd542be28e_0_0"/>
          <p:cNvSpPr txBox="1">
            <a:spLocks noGrp="1"/>
          </p:cNvSpPr>
          <p:nvPr>
            <p:ph type="dt" idx="10"/>
          </p:nvPr>
        </p:nvSpPr>
        <p:spPr>
          <a:xfrm>
            <a:off x="685800" y="6356350"/>
            <a:ext cx="2743200" cy="3651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en-US"/>
              <a:t>3/14/23</a:t>
            </a:r>
            <a:endParaRPr/>
          </a:p>
        </p:txBody>
      </p:sp>
      <p:pic>
        <p:nvPicPr>
          <p:cNvPr id="157" name="Google Shape;157;g1fd542be28e_0_0"/>
          <p:cNvPicPr preferRelativeResize="0"/>
          <p:nvPr/>
        </p:nvPicPr>
        <p:blipFill rotWithShape="1">
          <a:blip r:embed="rId3">
            <a:alphaModFix/>
          </a:blip>
          <a:srcRect/>
          <a:stretch/>
        </p:blipFill>
        <p:spPr>
          <a:xfrm>
            <a:off x="2056650" y="1234150"/>
            <a:ext cx="8692598" cy="56238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g20061ab8b2a_0_0"/>
          <p:cNvSpPr txBox="1">
            <a:spLocks noGrp="1"/>
          </p:cNvSpPr>
          <p:nvPr>
            <p:ph type="title"/>
          </p:nvPr>
        </p:nvSpPr>
        <p:spPr>
          <a:xfrm>
            <a:off x="2996946" y="-2"/>
            <a:ext cx="8509200" cy="11430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r>
              <a:rPr lang="en-US"/>
              <a:t>CDOT Maintenance Patrols</a:t>
            </a:r>
            <a:endParaRPr/>
          </a:p>
        </p:txBody>
      </p:sp>
      <p:sp>
        <p:nvSpPr>
          <p:cNvPr id="164" name="Google Shape;164;g20061ab8b2a_0_0"/>
          <p:cNvSpPr txBox="1">
            <a:spLocks noGrp="1"/>
          </p:cNvSpPr>
          <p:nvPr>
            <p:ph type="sldNum" idx="12"/>
          </p:nvPr>
        </p:nvSpPr>
        <p:spPr>
          <a:xfrm>
            <a:off x="8763000" y="6356350"/>
            <a:ext cx="2743200" cy="3651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a:t>
            </a:fld>
            <a:endParaRPr/>
          </a:p>
        </p:txBody>
      </p:sp>
      <p:pic>
        <p:nvPicPr>
          <p:cNvPr id="165" name="Google Shape;165;g20061ab8b2a_0_0"/>
          <p:cNvPicPr preferRelativeResize="0"/>
          <p:nvPr/>
        </p:nvPicPr>
        <p:blipFill>
          <a:blip r:embed="rId3">
            <a:alphaModFix/>
          </a:blip>
          <a:stretch>
            <a:fillRect/>
          </a:stretch>
        </p:blipFill>
        <p:spPr>
          <a:xfrm>
            <a:off x="1688175" y="1277100"/>
            <a:ext cx="8204206" cy="586072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8"/>
          <p:cNvSpPr txBox="1">
            <a:spLocks noGrp="1"/>
          </p:cNvSpPr>
          <p:nvPr>
            <p:ph type="title"/>
          </p:nvPr>
        </p:nvSpPr>
        <p:spPr>
          <a:xfrm>
            <a:off x="2996946" y="-2"/>
            <a:ext cx="8509254" cy="1143002"/>
          </a:xfrm>
          <a:prstGeom prst="rect">
            <a:avLst/>
          </a:prstGeom>
          <a:noFill/>
          <a:ln>
            <a:noFill/>
          </a:ln>
        </p:spPr>
        <p:txBody>
          <a:bodyPr spcFirstLastPara="1" wrap="square" lIns="0" tIns="0" rIns="0" bIns="0" anchor="ctr" anchorCtr="0">
            <a:noAutofit/>
          </a:bodyPr>
          <a:lstStyle/>
          <a:p>
            <a:pPr marL="0" lvl="0" indent="0" algn="r" rtl="0">
              <a:lnSpc>
                <a:spcPct val="90000"/>
              </a:lnSpc>
              <a:spcBef>
                <a:spcPts val="0"/>
              </a:spcBef>
              <a:spcAft>
                <a:spcPts val="0"/>
              </a:spcAft>
              <a:buClr>
                <a:schemeClr val="dk1"/>
              </a:buClr>
              <a:buSzPts val="3200"/>
              <a:buFont typeface="Trebuchet MS"/>
              <a:buNone/>
            </a:pPr>
            <a:r>
              <a:rPr lang="en-US"/>
              <a:t>I-70 &amp; SH 79 EB Off Ramp </a:t>
            </a:r>
            <a:endParaRPr/>
          </a:p>
        </p:txBody>
      </p:sp>
      <p:sp>
        <p:nvSpPr>
          <p:cNvPr id="172" name="Google Shape;172;p8"/>
          <p:cNvSpPr txBox="1">
            <a:spLocks noGrp="1"/>
          </p:cNvSpPr>
          <p:nvPr>
            <p:ph type="body" idx="1"/>
          </p:nvPr>
        </p:nvSpPr>
        <p:spPr>
          <a:xfrm>
            <a:off x="685800" y="1600200"/>
            <a:ext cx="5181600" cy="4572000"/>
          </a:xfrm>
          <a:prstGeom prst="rect">
            <a:avLst/>
          </a:prstGeom>
          <a:noFill/>
          <a:ln>
            <a:noFill/>
          </a:ln>
        </p:spPr>
        <p:txBody>
          <a:bodyPr spcFirstLastPara="1" wrap="square" lIns="0" tIns="0" rIns="0" bIns="0" anchor="t" anchorCtr="0">
            <a:noAutofit/>
          </a:bodyPr>
          <a:lstStyle/>
          <a:p>
            <a:pPr marL="457200" lvl="0" indent="-361950" algn="l" rtl="0">
              <a:lnSpc>
                <a:spcPct val="115000"/>
              </a:lnSpc>
              <a:spcBef>
                <a:spcPts val="1400"/>
              </a:spcBef>
              <a:spcAft>
                <a:spcPts val="0"/>
              </a:spcAft>
              <a:buClr>
                <a:schemeClr val="accent2"/>
              </a:buClr>
              <a:buSzPts val="2100"/>
              <a:buFont typeface="Trebuchet MS"/>
              <a:buChar char="•"/>
            </a:pPr>
            <a:r>
              <a:rPr lang="en-US" sz="2100"/>
              <a:t>Local Agency Project</a:t>
            </a:r>
            <a:endParaRPr sz="2100"/>
          </a:p>
          <a:p>
            <a:pPr marL="457200" lvl="0" indent="-361950" algn="l" rtl="0">
              <a:lnSpc>
                <a:spcPct val="115000"/>
              </a:lnSpc>
              <a:spcBef>
                <a:spcPts val="0"/>
              </a:spcBef>
              <a:spcAft>
                <a:spcPts val="0"/>
              </a:spcAft>
              <a:buClr>
                <a:schemeClr val="accent2"/>
              </a:buClr>
              <a:buSzPts val="2100"/>
              <a:buFont typeface="Trebuchet MS"/>
              <a:buChar char="•"/>
            </a:pPr>
            <a:r>
              <a:rPr lang="en-US" sz="2100"/>
              <a:t>Project was re-advertised on February 13th</a:t>
            </a:r>
            <a:endParaRPr sz="2100"/>
          </a:p>
          <a:p>
            <a:pPr marL="457200" lvl="0" indent="-361950" algn="l" rtl="0">
              <a:lnSpc>
                <a:spcPct val="115000"/>
              </a:lnSpc>
              <a:spcBef>
                <a:spcPts val="0"/>
              </a:spcBef>
              <a:spcAft>
                <a:spcPts val="0"/>
              </a:spcAft>
              <a:buClr>
                <a:schemeClr val="accent2"/>
              </a:buClr>
              <a:buSzPts val="2100"/>
              <a:buFont typeface="Trebuchet MS"/>
              <a:buChar char="•"/>
            </a:pPr>
            <a:r>
              <a:rPr lang="en-US" sz="2100"/>
              <a:t>Mandatory pre-bid meeting was held on February 21st</a:t>
            </a:r>
            <a:endParaRPr sz="2100"/>
          </a:p>
          <a:p>
            <a:pPr marL="914400" lvl="1" indent="-342900" algn="l" rtl="0">
              <a:lnSpc>
                <a:spcPct val="115000"/>
              </a:lnSpc>
              <a:spcBef>
                <a:spcPts val="0"/>
              </a:spcBef>
              <a:spcAft>
                <a:spcPts val="0"/>
              </a:spcAft>
              <a:buClr>
                <a:schemeClr val="accent2"/>
              </a:buClr>
              <a:buSzPts val="1800"/>
              <a:buChar char="•"/>
            </a:pPr>
            <a:r>
              <a:rPr lang="en-US" sz="1800"/>
              <a:t>4 contractors in attendance </a:t>
            </a:r>
            <a:endParaRPr sz="1800"/>
          </a:p>
          <a:p>
            <a:pPr marL="457200" lvl="0" indent="-361950" algn="l" rtl="0">
              <a:lnSpc>
                <a:spcPct val="115000"/>
              </a:lnSpc>
              <a:spcBef>
                <a:spcPts val="0"/>
              </a:spcBef>
              <a:spcAft>
                <a:spcPts val="0"/>
              </a:spcAft>
              <a:buClr>
                <a:schemeClr val="accent2"/>
              </a:buClr>
              <a:buSzPts val="2100"/>
              <a:buFont typeface="Trebuchet MS"/>
              <a:buChar char="•"/>
            </a:pPr>
            <a:r>
              <a:rPr lang="en-US" sz="2100"/>
              <a:t>Bids due on March 15th</a:t>
            </a:r>
            <a:endParaRPr sz="2100"/>
          </a:p>
          <a:p>
            <a:pPr marL="457200" lvl="0" indent="-361950" algn="l" rtl="0">
              <a:lnSpc>
                <a:spcPct val="115000"/>
              </a:lnSpc>
              <a:spcBef>
                <a:spcPts val="0"/>
              </a:spcBef>
              <a:spcAft>
                <a:spcPts val="0"/>
              </a:spcAft>
              <a:buClr>
                <a:schemeClr val="accent2"/>
              </a:buClr>
              <a:buSzPts val="2100"/>
              <a:buFont typeface="Trebuchet MS"/>
              <a:buChar char="•"/>
            </a:pPr>
            <a:r>
              <a:rPr lang="en-US" sz="2100"/>
              <a:t>Bid opening on March 16th</a:t>
            </a:r>
            <a:endParaRPr sz="2100"/>
          </a:p>
          <a:p>
            <a:pPr marL="457200" lvl="0" indent="-361950" algn="l" rtl="0">
              <a:lnSpc>
                <a:spcPct val="115000"/>
              </a:lnSpc>
              <a:spcBef>
                <a:spcPts val="0"/>
              </a:spcBef>
              <a:spcAft>
                <a:spcPts val="0"/>
              </a:spcAft>
              <a:buClr>
                <a:schemeClr val="accent2"/>
              </a:buClr>
              <a:buSzPts val="2100"/>
              <a:buFont typeface="Trebuchet MS"/>
              <a:buChar char="•"/>
            </a:pPr>
            <a:r>
              <a:rPr lang="en-US" sz="2100"/>
              <a:t>Anticipated notification of award on March 20th</a:t>
            </a:r>
            <a:endParaRPr sz="2100"/>
          </a:p>
          <a:p>
            <a:pPr marL="457200" lvl="0" indent="0" algn="l" rtl="0">
              <a:lnSpc>
                <a:spcPct val="115000"/>
              </a:lnSpc>
              <a:spcBef>
                <a:spcPts val="0"/>
              </a:spcBef>
              <a:spcAft>
                <a:spcPts val="0"/>
              </a:spcAft>
              <a:buNone/>
            </a:pPr>
            <a:endParaRPr sz="2100"/>
          </a:p>
        </p:txBody>
      </p:sp>
      <p:sp>
        <p:nvSpPr>
          <p:cNvPr id="173" name="Google Shape;173;p8"/>
          <p:cNvSpPr txBox="1">
            <a:spLocks noGrp="1"/>
          </p:cNvSpPr>
          <p:nvPr>
            <p:ph type="dt" idx="10"/>
          </p:nvPr>
        </p:nvSpPr>
        <p:spPr>
          <a:xfrm>
            <a:off x="685800" y="6356350"/>
            <a:ext cx="2743200" cy="365125"/>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en-US"/>
              <a:t>3/14/23</a:t>
            </a:r>
            <a:endParaRPr/>
          </a:p>
        </p:txBody>
      </p:sp>
      <p:pic>
        <p:nvPicPr>
          <p:cNvPr id="174" name="Google Shape;174;p8"/>
          <p:cNvPicPr preferRelativeResize="0"/>
          <p:nvPr/>
        </p:nvPicPr>
        <p:blipFill rotWithShape="1">
          <a:blip r:embed="rId3">
            <a:alphaModFix/>
          </a:blip>
          <a:srcRect/>
          <a:stretch/>
        </p:blipFill>
        <p:spPr>
          <a:xfrm>
            <a:off x="6797400" y="3993750"/>
            <a:ext cx="4639152" cy="2247514"/>
          </a:xfrm>
          <a:prstGeom prst="rect">
            <a:avLst/>
          </a:prstGeom>
          <a:noFill/>
          <a:ln>
            <a:solidFill>
              <a:schemeClr val="accent1"/>
            </a:solidFill>
          </a:ln>
        </p:spPr>
      </p:pic>
      <p:pic>
        <p:nvPicPr>
          <p:cNvPr id="175" name="Google Shape;175;p8"/>
          <p:cNvPicPr preferRelativeResize="0"/>
          <p:nvPr/>
        </p:nvPicPr>
        <p:blipFill rotWithShape="1">
          <a:blip r:embed="rId4">
            <a:alphaModFix/>
          </a:blip>
          <a:srcRect/>
          <a:stretch/>
        </p:blipFill>
        <p:spPr>
          <a:xfrm>
            <a:off x="6797402" y="1381900"/>
            <a:ext cx="4639151" cy="2453626"/>
          </a:xfrm>
          <a:prstGeom prst="rect">
            <a:avLst/>
          </a:prstGeom>
          <a:noFill/>
          <a:ln>
            <a:solidFill>
              <a:schemeClr val="accent1"/>
            </a:solid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7"/>
          <p:cNvSpPr txBox="1">
            <a:spLocks noGrp="1"/>
          </p:cNvSpPr>
          <p:nvPr>
            <p:ph type="title"/>
          </p:nvPr>
        </p:nvSpPr>
        <p:spPr>
          <a:xfrm>
            <a:off x="2996946" y="-2"/>
            <a:ext cx="8509254" cy="1143002"/>
          </a:xfrm>
          <a:prstGeom prst="rect">
            <a:avLst/>
          </a:prstGeom>
          <a:noFill/>
          <a:ln>
            <a:noFill/>
          </a:ln>
        </p:spPr>
        <p:txBody>
          <a:bodyPr spcFirstLastPara="1" wrap="square" lIns="0" tIns="0" rIns="0" bIns="0" anchor="ctr" anchorCtr="0">
            <a:noAutofit/>
          </a:bodyPr>
          <a:lstStyle/>
          <a:p>
            <a:pPr marL="0" lvl="0" indent="0" algn="r" rtl="0">
              <a:lnSpc>
                <a:spcPct val="90000"/>
              </a:lnSpc>
              <a:spcBef>
                <a:spcPts val="0"/>
              </a:spcBef>
              <a:spcAft>
                <a:spcPts val="0"/>
              </a:spcAft>
              <a:buClr>
                <a:schemeClr val="dk1"/>
              </a:buClr>
              <a:buSzPts val="3200"/>
              <a:buFont typeface="Trebuchet MS"/>
              <a:buNone/>
            </a:pPr>
            <a:r>
              <a:rPr lang="en-US"/>
              <a:t>I-70 &amp; SH 79 Bridge, Loves Truck Parking</a:t>
            </a:r>
            <a:endParaRPr/>
          </a:p>
        </p:txBody>
      </p:sp>
      <p:sp>
        <p:nvSpPr>
          <p:cNvPr id="182" name="Google Shape;182;p7"/>
          <p:cNvSpPr txBox="1">
            <a:spLocks noGrp="1"/>
          </p:cNvSpPr>
          <p:nvPr>
            <p:ph type="body" idx="1"/>
          </p:nvPr>
        </p:nvSpPr>
        <p:spPr>
          <a:xfrm>
            <a:off x="685800" y="1388075"/>
            <a:ext cx="5181600" cy="5333400"/>
          </a:xfrm>
          <a:prstGeom prst="rect">
            <a:avLst/>
          </a:prstGeom>
          <a:noFill/>
          <a:ln>
            <a:noFill/>
          </a:ln>
        </p:spPr>
        <p:txBody>
          <a:bodyPr spcFirstLastPara="1" wrap="square" lIns="0" tIns="0" rIns="0" bIns="0" anchor="t" anchorCtr="0">
            <a:noAutofit/>
          </a:bodyPr>
          <a:lstStyle/>
          <a:p>
            <a:pPr marL="457200" lvl="0" indent="-361950" algn="l" rtl="0">
              <a:lnSpc>
                <a:spcPct val="115000"/>
              </a:lnSpc>
              <a:spcBef>
                <a:spcPts val="0"/>
              </a:spcBef>
              <a:spcAft>
                <a:spcPts val="0"/>
              </a:spcAft>
              <a:buClr>
                <a:schemeClr val="accent2"/>
              </a:buClr>
              <a:buSzPts val="2100"/>
              <a:buChar char="•"/>
            </a:pPr>
            <a:r>
              <a:rPr lang="en-US" sz="2100"/>
              <a:t>CDOT project through partnership with the Town of Bennett and Love’s</a:t>
            </a:r>
            <a:endParaRPr sz="2100"/>
          </a:p>
          <a:p>
            <a:pPr marL="457200" lvl="0" indent="-361950" algn="l" rtl="0">
              <a:lnSpc>
                <a:spcPct val="115000"/>
              </a:lnSpc>
              <a:spcBef>
                <a:spcPts val="0"/>
              </a:spcBef>
              <a:spcAft>
                <a:spcPts val="0"/>
              </a:spcAft>
              <a:buClr>
                <a:schemeClr val="accent2"/>
              </a:buClr>
              <a:buSzPts val="2100"/>
              <a:buChar char="•"/>
            </a:pPr>
            <a:r>
              <a:rPr lang="en-US" sz="2100"/>
              <a:t>$2 million in design funding </a:t>
            </a:r>
            <a:endParaRPr sz="2100"/>
          </a:p>
          <a:p>
            <a:pPr marL="457200" lvl="0" indent="-361950" algn="l" rtl="0">
              <a:lnSpc>
                <a:spcPct val="115000"/>
              </a:lnSpc>
              <a:spcBef>
                <a:spcPts val="0"/>
              </a:spcBef>
              <a:spcAft>
                <a:spcPts val="0"/>
              </a:spcAft>
              <a:buClr>
                <a:schemeClr val="accent2"/>
              </a:buClr>
              <a:buSzPts val="2100"/>
              <a:buChar char="•"/>
            </a:pPr>
            <a:r>
              <a:rPr lang="en-US" sz="2100"/>
              <a:t>Theorem was selected as the design consultant</a:t>
            </a:r>
            <a:endParaRPr sz="2100"/>
          </a:p>
          <a:p>
            <a:pPr marL="457200" lvl="0" indent="-361950" algn="l" rtl="0">
              <a:lnSpc>
                <a:spcPct val="115000"/>
              </a:lnSpc>
              <a:spcBef>
                <a:spcPts val="0"/>
              </a:spcBef>
              <a:spcAft>
                <a:spcPts val="0"/>
              </a:spcAft>
              <a:buClr>
                <a:schemeClr val="accent2"/>
              </a:buClr>
              <a:buSzPts val="2100"/>
              <a:buChar char="•"/>
            </a:pPr>
            <a:r>
              <a:rPr lang="en-US" sz="2100"/>
              <a:t>Kickoff meeting was held on 11/1/22</a:t>
            </a:r>
            <a:endParaRPr sz="2100"/>
          </a:p>
          <a:p>
            <a:pPr marL="457200" lvl="0" indent="-361950" algn="l" rtl="0">
              <a:lnSpc>
                <a:spcPct val="115000"/>
              </a:lnSpc>
              <a:spcBef>
                <a:spcPts val="0"/>
              </a:spcBef>
              <a:spcAft>
                <a:spcPts val="0"/>
              </a:spcAft>
              <a:buClr>
                <a:schemeClr val="accent2"/>
              </a:buClr>
              <a:buSzPts val="2100"/>
              <a:buChar char="•"/>
            </a:pPr>
            <a:r>
              <a:rPr lang="en-US" sz="2100"/>
              <a:t>Preliminary design is underway</a:t>
            </a:r>
            <a:endParaRPr sz="2100"/>
          </a:p>
          <a:p>
            <a:pPr marL="914400" lvl="1" indent="-342900" algn="l" rtl="0">
              <a:lnSpc>
                <a:spcPct val="115000"/>
              </a:lnSpc>
              <a:spcBef>
                <a:spcPts val="0"/>
              </a:spcBef>
              <a:spcAft>
                <a:spcPts val="0"/>
              </a:spcAft>
              <a:buClr>
                <a:schemeClr val="accent2"/>
              </a:buClr>
              <a:buSzPts val="1800"/>
              <a:buChar char="•"/>
            </a:pPr>
            <a:r>
              <a:rPr lang="en-US" sz="1800"/>
              <a:t>Traffic analysis complete</a:t>
            </a:r>
            <a:endParaRPr sz="1800"/>
          </a:p>
          <a:p>
            <a:pPr marL="914400" lvl="1" indent="-342900" algn="l" rtl="0">
              <a:lnSpc>
                <a:spcPct val="115000"/>
              </a:lnSpc>
              <a:spcBef>
                <a:spcPts val="0"/>
              </a:spcBef>
              <a:spcAft>
                <a:spcPts val="0"/>
              </a:spcAft>
              <a:buClr>
                <a:schemeClr val="accent2"/>
              </a:buClr>
              <a:buSzPts val="1800"/>
              <a:buChar char="•"/>
            </a:pPr>
            <a:r>
              <a:rPr lang="en-US" sz="1800"/>
              <a:t>SUE (Subsurface Utility Exploration) is complete</a:t>
            </a:r>
            <a:endParaRPr sz="1800"/>
          </a:p>
          <a:p>
            <a:pPr marL="914400" lvl="1" indent="-342900" algn="l" rtl="0">
              <a:lnSpc>
                <a:spcPct val="115000"/>
              </a:lnSpc>
              <a:spcBef>
                <a:spcPts val="0"/>
              </a:spcBef>
              <a:spcAft>
                <a:spcPts val="0"/>
              </a:spcAft>
              <a:buClr>
                <a:schemeClr val="accent2"/>
              </a:buClr>
              <a:buSzPts val="1800"/>
              <a:buChar char="•"/>
            </a:pPr>
            <a:r>
              <a:rPr lang="en-US" sz="1800"/>
              <a:t>Survey to be delivered this week</a:t>
            </a:r>
            <a:endParaRPr sz="1800"/>
          </a:p>
          <a:p>
            <a:pPr marL="457200" lvl="0" indent="-361950" algn="l" rtl="0">
              <a:lnSpc>
                <a:spcPct val="115000"/>
              </a:lnSpc>
              <a:spcBef>
                <a:spcPts val="0"/>
              </a:spcBef>
              <a:spcAft>
                <a:spcPts val="0"/>
              </a:spcAft>
              <a:buClr>
                <a:schemeClr val="accent2"/>
              </a:buClr>
              <a:buSzPts val="2100"/>
              <a:buChar char="•"/>
            </a:pPr>
            <a:r>
              <a:rPr lang="en-US" sz="2100"/>
              <a:t>Shelf plans expected to be completed in February 2024</a:t>
            </a:r>
            <a:endParaRPr sz="1800"/>
          </a:p>
        </p:txBody>
      </p:sp>
      <p:sp>
        <p:nvSpPr>
          <p:cNvPr id="183" name="Google Shape;183;p7"/>
          <p:cNvSpPr txBox="1">
            <a:spLocks noGrp="1"/>
          </p:cNvSpPr>
          <p:nvPr>
            <p:ph type="dt" idx="10"/>
          </p:nvPr>
        </p:nvSpPr>
        <p:spPr>
          <a:xfrm>
            <a:off x="685800" y="6356350"/>
            <a:ext cx="2743200" cy="365125"/>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en-US"/>
              <a:t>3/14/23</a:t>
            </a:r>
            <a:endParaRPr/>
          </a:p>
        </p:txBody>
      </p:sp>
      <p:pic>
        <p:nvPicPr>
          <p:cNvPr id="184" name="Google Shape;184;p7"/>
          <p:cNvPicPr preferRelativeResize="0"/>
          <p:nvPr/>
        </p:nvPicPr>
        <p:blipFill rotWithShape="1">
          <a:blip r:embed="rId3">
            <a:alphaModFix/>
          </a:blip>
          <a:srcRect/>
          <a:stretch/>
        </p:blipFill>
        <p:spPr>
          <a:xfrm>
            <a:off x="6220325" y="3830664"/>
            <a:ext cx="4890626" cy="2997675"/>
          </a:xfrm>
          <a:prstGeom prst="rect">
            <a:avLst/>
          </a:prstGeom>
          <a:noFill/>
          <a:ln>
            <a:solidFill>
              <a:schemeClr val="accent1"/>
            </a:solidFill>
          </a:ln>
        </p:spPr>
      </p:pic>
      <p:pic>
        <p:nvPicPr>
          <p:cNvPr id="185" name="Google Shape;185;p7"/>
          <p:cNvPicPr preferRelativeResize="0"/>
          <p:nvPr/>
        </p:nvPicPr>
        <p:blipFill rotWithShape="1">
          <a:blip r:embed="rId4">
            <a:alphaModFix/>
          </a:blip>
          <a:srcRect/>
          <a:stretch/>
        </p:blipFill>
        <p:spPr>
          <a:xfrm>
            <a:off x="6220325" y="1460112"/>
            <a:ext cx="4890626" cy="2053440"/>
          </a:xfrm>
          <a:prstGeom prst="rect">
            <a:avLst/>
          </a:prstGeom>
          <a:noFill/>
          <a:ln>
            <a:solidFill>
              <a:schemeClr val="accent1"/>
            </a:solid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g12924f76a24_0_3"/>
          <p:cNvSpPr txBox="1">
            <a:spLocks noGrp="1"/>
          </p:cNvSpPr>
          <p:nvPr>
            <p:ph type="title"/>
          </p:nvPr>
        </p:nvSpPr>
        <p:spPr>
          <a:xfrm>
            <a:off x="2996946" y="-2"/>
            <a:ext cx="8509200" cy="1143000"/>
          </a:xfrm>
          <a:prstGeom prst="rect">
            <a:avLst/>
          </a:prstGeom>
          <a:noFill/>
          <a:ln>
            <a:noFill/>
          </a:ln>
        </p:spPr>
        <p:txBody>
          <a:bodyPr spcFirstLastPara="1" wrap="square" lIns="0" tIns="0" rIns="0" bIns="0" anchor="ctr" anchorCtr="0">
            <a:noAutofit/>
          </a:bodyPr>
          <a:lstStyle/>
          <a:p>
            <a:pPr marL="0" lvl="0" indent="0" algn="r" rtl="0">
              <a:lnSpc>
                <a:spcPct val="90000"/>
              </a:lnSpc>
              <a:spcBef>
                <a:spcPts val="0"/>
              </a:spcBef>
              <a:spcAft>
                <a:spcPts val="0"/>
              </a:spcAft>
              <a:buClr>
                <a:schemeClr val="dk1"/>
              </a:buClr>
              <a:buSzPts val="3200"/>
              <a:buFont typeface="Trebuchet MS"/>
              <a:buNone/>
            </a:pPr>
            <a:r>
              <a:rPr lang="en-US"/>
              <a:t>I-70 &amp; SH 79 Bridge, Loves Truck Parking</a:t>
            </a:r>
            <a:endParaRPr/>
          </a:p>
        </p:txBody>
      </p:sp>
      <p:sp>
        <p:nvSpPr>
          <p:cNvPr id="192" name="Google Shape;192;g12924f76a24_0_3"/>
          <p:cNvSpPr txBox="1">
            <a:spLocks noGrp="1"/>
          </p:cNvSpPr>
          <p:nvPr>
            <p:ph type="body" idx="1"/>
          </p:nvPr>
        </p:nvSpPr>
        <p:spPr>
          <a:xfrm>
            <a:off x="685800" y="1524725"/>
            <a:ext cx="5181600" cy="4831500"/>
          </a:xfrm>
          <a:prstGeom prst="rect">
            <a:avLst/>
          </a:prstGeom>
          <a:noFill/>
          <a:ln>
            <a:noFill/>
          </a:ln>
        </p:spPr>
        <p:txBody>
          <a:bodyPr spcFirstLastPara="1" wrap="square" lIns="0" tIns="0" rIns="0" bIns="0" anchor="t" anchorCtr="0">
            <a:noAutofit/>
          </a:bodyPr>
          <a:lstStyle/>
          <a:p>
            <a:pPr marL="457200" lvl="0" indent="-361950" algn="l" rtl="0">
              <a:lnSpc>
                <a:spcPct val="115000"/>
              </a:lnSpc>
              <a:spcBef>
                <a:spcPts val="1400"/>
              </a:spcBef>
              <a:spcAft>
                <a:spcPts val="0"/>
              </a:spcAft>
              <a:buClr>
                <a:schemeClr val="accent2"/>
              </a:buClr>
              <a:buSzPts val="2100"/>
              <a:buChar char="•"/>
            </a:pPr>
            <a:r>
              <a:rPr lang="en-US" sz="2100"/>
              <a:t>Construction funding TBD </a:t>
            </a:r>
            <a:endParaRPr sz="2100"/>
          </a:p>
          <a:p>
            <a:pPr marL="914400" lvl="1" indent="-342900" algn="l" rtl="0">
              <a:lnSpc>
                <a:spcPct val="115000"/>
              </a:lnSpc>
              <a:spcBef>
                <a:spcPts val="0"/>
              </a:spcBef>
              <a:spcAft>
                <a:spcPts val="0"/>
              </a:spcAft>
              <a:buClr>
                <a:schemeClr val="accent2"/>
              </a:buClr>
              <a:buSzPts val="1800"/>
              <a:buChar char="•"/>
            </a:pPr>
            <a:r>
              <a:rPr lang="en-US" sz="1800"/>
              <a:t>Met with CDOT Grants Specialists - There will be multiple grant opportunities for the Town of Bennett to apply for:</a:t>
            </a:r>
            <a:endParaRPr sz="1800"/>
          </a:p>
          <a:p>
            <a:pPr marL="1371600" lvl="2" indent="-342900" algn="l" rtl="0">
              <a:lnSpc>
                <a:spcPct val="115000"/>
              </a:lnSpc>
              <a:spcBef>
                <a:spcPts val="0"/>
              </a:spcBef>
              <a:spcAft>
                <a:spcPts val="0"/>
              </a:spcAft>
              <a:buClr>
                <a:schemeClr val="accent2"/>
              </a:buClr>
              <a:buSzPts val="1800"/>
              <a:buChar char="•"/>
            </a:pPr>
            <a:r>
              <a:rPr lang="en-US"/>
              <a:t>MEGA/INFRA</a:t>
            </a:r>
            <a:endParaRPr/>
          </a:p>
          <a:p>
            <a:pPr marL="1371600" lvl="2" indent="-342900" algn="l" rtl="0">
              <a:lnSpc>
                <a:spcPct val="115000"/>
              </a:lnSpc>
              <a:spcBef>
                <a:spcPts val="0"/>
              </a:spcBef>
              <a:spcAft>
                <a:spcPts val="0"/>
              </a:spcAft>
              <a:buClr>
                <a:schemeClr val="accent2"/>
              </a:buClr>
              <a:buSzPts val="1800"/>
              <a:buChar char="•"/>
            </a:pPr>
            <a:r>
              <a:rPr lang="en-US"/>
              <a:t>Bridge Investment Program</a:t>
            </a:r>
            <a:endParaRPr/>
          </a:p>
          <a:p>
            <a:pPr marL="0" lvl="0" indent="0" algn="l" rtl="0">
              <a:lnSpc>
                <a:spcPct val="90000"/>
              </a:lnSpc>
              <a:spcBef>
                <a:spcPts val="0"/>
              </a:spcBef>
              <a:spcAft>
                <a:spcPts val="0"/>
              </a:spcAft>
              <a:buClr>
                <a:schemeClr val="dk1"/>
              </a:buClr>
              <a:buSzPts val="1100"/>
              <a:buFont typeface="Arial"/>
              <a:buNone/>
            </a:pPr>
            <a:endParaRPr sz="2000"/>
          </a:p>
          <a:p>
            <a:pPr marL="0" lvl="0" indent="0" algn="l" rtl="0">
              <a:lnSpc>
                <a:spcPct val="90000"/>
              </a:lnSpc>
              <a:spcBef>
                <a:spcPts val="0"/>
              </a:spcBef>
              <a:spcAft>
                <a:spcPts val="0"/>
              </a:spcAft>
              <a:buClr>
                <a:schemeClr val="dk1"/>
              </a:buClr>
              <a:buSzPts val="1100"/>
              <a:buFont typeface="Arial"/>
              <a:buNone/>
            </a:pPr>
            <a:endParaRPr sz="2000"/>
          </a:p>
        </p:txBody>
      </p:sp>
      <p:sp>
        <p:nvSpPr>
          <p:cNvPr id="193" name="Google Shape;193;g12924f76a24_0_3"/>
          <p:cNvSpPr txBox="1">
            <a:spLocks noGrp="1"/>
          </p:cNvSpPr>
          <p:nvPr>
            <p:ph type="dt" idx="10"/>
          </p:nvPr>
        </p:nvSpPr>
        <p:spPr>
          <a:xfrm>
            <a:off x="685800" y="6356350"/>
            <a:ext cx="2743200" cy="3651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en-US"/>
              <a:t>3/14/23</a:t>
            </a:r>
            <a:endParaRPr/>
          </a:p>
        </p:txBody>
      </p:sp>
      <p:pic>
        <p:nvPicPr>
          <p:cNvPr id="194" name="Google Shape;194;g12924f76a24_0_3"/>
          <p:cNvPicPr preferRelativeResize="0"/>
          <p:nvPr/>
        </p:nvPicPr>
        <p:blipFill rotWithShape="1">
          <a:blip r:embed="rId3">
            <a:alphaModFix/>
          </a:blip>
          <a:srcRect/>
          <a:stretch/>
        </p:blipFill>
        <p:spPr>
          <a:xfrm>
            <a:off x="5554642" y="3068657"/>
            <a:ext cx="6019800" cy="2527544"/>
          </a:xfrm>
          <a:prstGeom prst="rect">
            <a:avLst/>
          </a:prstGeom>
          <a:noFill/>
          <a:ln>
            <a:solidFill>
              <a:schemeClr val="accent1"/>
            </a:solidFill>
          </a:ln>
        </p:spPr>
      </p:pic>
    </p:spTree>
  </p:cSld>
  <p:clrMapOvr>
    <a:masterClrMapping/>
  </p:clrMapOvr>
</p:sld>
</file>

<file path=ppt/theme/theme1.xml><?xml version="1.0" encoding="utf-8"?>
<a:theme xmlns:a="http://schemas.openxmlformats.org/drawingml/2006/main" name="CDOT Title Slide">
  <a:themeElements>
    <a:clrScheme name="Custom 1">
      <a:dk1>
        <a:srgbClr val="000000"/>
      </a:dk1>
      <a:lt1>
        <a:srgbClr val="FFFFFF"/>
      </a:lt1>
      <a:dk2>
        <a:srgbClr val="7F7F7F"/>
      </a:dk2>
      <a:lt2>
        <a:srgbClr val="E7E6E6"/>
      </a:lt2>
      <a:accent1>
        <a:srgbClr val="001970"/>
      </a:accent1>
      <a:accent2>
        <a:srgbClr val="EF7420"/>
      </a:accent2>
      <a:accent3>
        <a:srgbClr val="C3002F"/>
      </a:accent3>
      <a:accent4>
        <a:srgbClr val="FFD000"/>
      </a:accent4>
      <a:accent5>
        <a:srgbClr val="245D39"/>
      </a:accent5>
      <a:accent6>
        <a:srgbClr val="6D3A5D"/>
      </a:accent6>
      <a:hlink>
        <a:srgbClr val="EF7420"/>
      </a:hlink>
      <a:folHlink>
        <a:srgbClr val="00197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ntent">
  <a:themeElements>
    <a:clrScheme name="Custom 1">
      <a:dk1>
        <a:srgbClr val="000000"/>
      </a:dk1>
      <a:lt1>
        <a:srgbClr val="FFFFFF"/>
      </a:lt1>
      <a:dk2>
        <a:srgbClr val="7F7F7F"/>
      </a:dk2>
      <a:lt2>
        <a:srgbClr val="E7E6E6"/>
      </a:lt2>
      <a:accent1>
        <a:srgbClr val="001970"/>
      </a:accent1>
      <a:accent2>
        <a:srgbClr val="EF7420"/>
      </a:accent2>
      <a:accent3>
        <a:srgbClr val="C3002F"/>
      </a:accent3>
      <a:accent4>
        <a:srgbClr val="FFD000"/>
      </a:accent4>
      <a:accent5>
        <a:srgbClr val="245D39"/>
      </a:accent5>
      <a:accent6>
        <a:srgbClr val="6D3A5D"/>
      </a:accent6>
      <a:hlink>
        <a:srgbClr val="EF7420"/>
      </a:hlink>
      <a:folHlink>
        <a:srgbClr val="00197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TotalTime>
  <Words>944</Words>
  <Application>Microsoft Office PowerPoint</Application>
  <PresentationFormat>Widescreen</PresentationFormat>
  <Paragraphs>151</Paragraphs>
  <Slides>17</Slides>
  <Notes>17</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17</vt:i4>
      </vt:variant>
    </vt:vector>
  </HeadingPairs>
  <TitlesOfParts>
    <vt:vector size="23" baseType="lpstr">
      <vt:lpstr>Arial</vt:lpstr>
      <vt:lpstr>Calibri</vt:lpstr>
      <vt:lpstr>Courier New</vt:lpstr>
      <vt:lpstr>Trebuchet MS</vt:lpstr>
      <vt:lpstr>CDOT Title Slide</vt:lpstr>
      <vt:lpstr>Content</vt:lpstr>
      <vt:lpstr>CDOT Update to the Bennett Town Board of Trustees March 14, 2023 </vt:lpstr>
      <vt:lpstr>Presentation Overview</vt:lpstr>
      <vt:lpstr>CDOT Regions</vt:lpstr>
      <vt:lpstr>Region 1 Program Areas</vt:lpstr>
      <vt:lpstr>Region 1 North Program -Residencies</vt:lpstr>
      <vt:lpstr>CDOT Maintenance Patrols</vt:lpstr>
      <vt:lpstr>I-70 &amp; SH 79 EB Off Ramp </vt:lpstr>
      <vt:lpstr>I-70 &amp; SH 79 Bridge, Loves Truck Parking</vt:lpstr>
      <vt:lpstr>I-70 &amp; SH 79 Bridge, Loves Truck Parking</vt:lpstr>
      <vt:lpstr> Marketplace Dr. Improvement, Signal &amp; Warrant  </vt:lpstr>
      <vt:lpstr> CDOT R1 Bike/Ped  Safety Study </vt:lpstr>
      <vt:lpstr>CDOT R1 Bike/Ped  Safety Study: Centennial &amp; 1st</vt:lpstr>
      <vt:lpstr>CDOT R1 Bike/Ped  Safety Study: Colfax &amp; Adams</vt:lpstr>
      <vt:lpstr>  Exit 305 - Kiowa-Bennett Bridge  </vt:lpstr>
      <vt:lpstr>Other Partnering Projects </vt:lpstr>
      <vt:lpstr>Other Partnering Projects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CDOT Update to the Bennett Town Board of Trustees March 14, 2023</dc:title>
  <dc:creator>Meneghetti, Anthony</dc:creator>
  <cp:lastModifiedBy>Meneghetti, Anthony</cp:lastModifiedBy>
  <cp:revision>1</cp:revision>
  <dcterms:modified xsi:type="dcterms:W3CDTF">2023-03-14T19:59:22Z</dcterms:modified>
</cp:coreProperties>
</file>